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822a1af58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573c5d2044b65"/>
  </p:sldMasterIdLst>
  <p:sldIdLst>
    <p:sldId xmlns:r="http://schemas.openxmlformats.org/officeDocument/2006/relationships" id="256" r:id="R60beca335d4b4e89"/>
    <p:sldId xmlns:r="http://schemas.openxmlformats.org/officeDocument/2006/relationships" id="257" r:id="R824553c0d0c442d5"/>
    <p:sldId xmlns:r="http://schemas.openxmlformats.org/officeDocument/2006/relationships" id="258" r:id="R87f931ae06cd43a1"/>
    <p:sldId xmlns:r="http://schemas.openxmlformats.org/officeDocument/2006/relationships" id="259" r:id="R0376658b2ce747f9"/>
    <p:sldId xmlns:r="http://schemas.openxmlformats.org/officeDocument/2006/relationships" id="260" r:id="R0f9bbbe1b8de4df2"/>
    <p:sldId xmlns:r="http://schemas.openxmlformats.org/officeDocument/2006/relationships" id="261" r:id="R0c473998a1dd4c90"/>
    <p:sldId xmlns:r="http://schemas.openxmlformats.org/officeDocument/2006/relationships" id="262" r:id="R1b617d96a8ef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573c5d2044b65" /><Relationship Type="http://schemas.openxmlformats.org/officeDocument/2006/relationships/slide" Target="/ppt/slides/slide1.xml" Id="R60beca335d4b4e89" /><Relationship Type="http://schemas.openxmlformats.org/officeDocument/2006/relationships/slide" Target="/ppt/slides/slide2.xml" Id="R824553c0d0c442d5" /><Relationship Type="http://schemas.openxmlformats.org/officeDocument/2006/relationships/slide" Target="/ppt/slides/slide3.xml" Id="R87f931ae06cd43a1" /><Relationship Type="http://schemas.openxmlformats.org/officeDocument/2006/relationships/slide" Target="/ppt/slides/slide4.xml" Id="R0376658b2ce747f9" /><Relationship Type="http://schemas.openxmlformats.org/officeDocument/2006/relationships/slide" Target="/ppt/slides/slide5.xml" Id="R0f9bbbe1b8de4df2" /><Relationship Type="http://schemas.openxmlformats.org/officeDocument/2006/relationships/slide" Target="/ppt/slides/slide6.xml" Id="R0c473998a1dd4c90" /><Relationship Type="http://schemas.openxmlformats.org/officeDocument/2006/relationships/slide" Target="/ppt/slides/slide7.xml" Id="R1b617d96a8ef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167fe01da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44c2b96a847d4" /><Relationship Type="http://schemas.openxmlformats.org/officeDocument/2006/relationships/theme" Target="/ppt/slideMasters/theme/theme1.xml" Id="R8f62482485e8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44c2b96a8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cec8ba9c0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fbd92a1d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58b0fb9c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faba16408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5a1aad6b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69691ff33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e302f2f34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