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09e0196b9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e128b41d44465"/>
  </p:sldMasterIdLst>
  <p:sldIdLst>
    <p:sldId xmlns:r="http://schemas.openxmlformats.org/officeDocument/2006/relationships" id="256" r:id="R67c60f58ad644e47"/>
    <p:sldId xmlns:r="http://schemas.openxmlformats.org/officeDocument/2006/relationships" id="257" r:id="R1f9ae1e16d9942f0"/>
    <p:sldId xmlns:r="http://schemas.openxmlformats.org/officeDocument/2006/relationships" id="258" r:id="R176e157f7f05498d"/>
    <p:sldId xmlns:r="http://schemas.openxmlformats.org/officeDocument/2006/relationships" id="259" r:id="R152e08d38fb24778"/>
    <p:sldId xmlns:r="http://schemas.openxmlformats.org/officeDocument/2006/relationships" id="260" r:id="R17145a6f53b2460a"/>
    <p:sldId xmlns:r="http://schemas.openxmlformats.org/officeDocument/2006/relationships" id="261" r:id="Rc1fb6e64cb08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e128b41d44465" /><Relationship Type="http://schemas.openxmlformats.org/officeDocument/2006/relationships/slide" Target="/ppt/slides/slide1.xml" Id="R67c60f58ad644e47" /><Relationship Type="http://schemas.openxmlformats.org/officeDocument/2006/relationships/slide" Target="/ppt/slides/slide2.xml" Id="R1f9ae1e16d9942f0" /><Relationship Type="http://schemas.openxmlformats.org/officeDocument/2006/relationships/slide" Target="/ppt/slides/slide3.xml" Id="R176e157f7f05498d" /><Relationship Type="http://schemas.openxmlformats.org/officeDocument/2006/relationships/slide" Target="/ppt/slides/slide4.xml" Id="R152e08d38fb24778" /><Relationship Type="http://schemas.openxmlformats.org/officeDocument/2006/relationships/slide" Target="/ppt/slides/slide5.xml" Id="R17145a6f53b2460a" /><Relationship Type="http://schemas.openxmlformats.org/officeDocument/2006/relationships/slide" Target="/ppt/slides/slide6.xml" Id="Rc1fb6e64cb08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6b2bad77a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040537c8401e" /><Relationship Type="http://schemas.openxmlformats.org/officeDocument/2006/relationships/theme" Target="/ppt/slideMasters/theme/theme1.xml" Id="R2faa90697a37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0040537c8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9bf93c07245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ae390c6d948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792bcda79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a5e7e61bf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c303dae8a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b6131d36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STUDENTSAMSKIPNADEN I VOLDA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60 838 794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312 984 638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