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325184e42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bd37923db466a"/>
  </p:sldMasterIdLst>
  <p:sldIdLst>
    <p:sldId xmlns:r="http://schemas.openxmlformats.org/officeDocument/2006/relationships" id="256" r:id="R4f1ab5d228844523"/>
    <p:sldId xmlns:r="http://schemas.openxmlformats.org/officeDocument/2006/relationships" id="257" r:id="R4ac06dce5acc4c8b"/>
    <p:sldId xmlns:r="http://schemas.openxmlformats.org/officeDocument/2006/relationships" id="258" r:id="Rc8b63f5f015948ed"/>
    <p:sldId xmlns:r="http://schemas.openxmlformats.org/officeDocument/2006/relationships" id="259" r:id="R3712b84d60e948be"/>
    <p:sldId xmlns:r="http://schemas.openxmlformats.org/officeDocument/2006/relationships" id="260" r:id="Rfcf46406298d406d"/>
    <p:sldId xmlns:r="http://schemas.openxmlformats.org/officeDocument/2006/relationships" id="261" r:id="Rf004c0345e48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bd37923db466a" /><Relationship Type="http://schemas.openxmlformats.org/officeDocument/2006/relationships/slide" Target="/ppt/slides/slide1.xml" Id="R4f1ab5d228844523" /><Relationship Type="http://schemas.openxmlformats.org/officeDocument/2006/relationships/slide" Target="/ppt/slides/slide2.xml" Id="R4ac06dce5acc4c8b" /><Relationship Type="http://schemas.openxmlformats.org/officeDocument/2006/relationships/slide" Target="/ppt/slides/slide3.xml" Id="Rc8b63f5f015948ed" /><Relationship Type="http://schemas.openxmlformats.org/officeDocument/2006/relationships/slide" Target="/ppt/slides/slide4.xml" Id="R3712b84d60e948be" /><Relationship Type="http://schemas.openxmlformats.org/officeDocument/2006/relationships/slide" Target="/ppt/slides/slide5.xml" Id="Rfcf46406298d406d" /><Relationship Type="http://schemas.openxmlformats.org/officeDocument/2006/relationships/slide" Target="/ppt/slides/slide6.xml" Id="Rf004c0345e48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e065d966748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0d85723114e50" /><Relationship Type="http://schemas.openxmlformats.org/officeDocument/2006/relationships/theme" Target="/ppt/slideMasters/theme/theme1.xml" Id="R71c1cc92e3d4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0d8572311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be6fc88c74d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c76b6182f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15a5e0e9f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678fca3be48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9349db50245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a6d8d8cac40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