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e43aba0fb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3dd321f3644655"/>
  </p:sldMasterIdLst>
  <p:sldIdLst>
    <p:sldId xmlns:r="http://schemas.openxmlformats.org/officeDocument/2006/relationships" id="256" r:id="Rbe4de847de4b43af"/>
    <p:sldId xmlns:r="http://schemas.openxmlformats.org/officeDocument/2006/relationships" id="257" r:id="Rc2f971174cd64eb6"/>
    <p:sldId xmlns:r="http://schemas.openxmlformats.org/officeDocument/2006/relationships" id="258" r:id="R71a166ff6f2443d6"/>
    <p:sldId xmlns:r="http://schemas.openxmlformats.org/officeDocument/2006/relationships" id="259" r:id="R32557178450e499f"/>
    <p:sldId xmlns:r="http://schemas.openxmlformats.org/officeDocument/2006/relationships" id="260" r:id="R94d0be324e3a43bf"/>
    <p:sldId xmlns:r="http://schemas.openxmlformats.org/officeDocument/2006/relationships" id="261" r:id="R05419b0ab8ae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dd321f3644655" /><Relationship Type="http://schemas.openxmlformats.org/officeDocument/2006/relationships/slide" Target="/ppt/slides/slide1.xml" Id="Rbe4de847de4b43af" /><Relationship Type="http://schemas.openxmlformats.org/officeDocument/2006/relationships/slide" Target="/ppt/slides/slide2.xml" Id="Rc2f971174cd64eb6" /><Relationship Type="http://schemas.openxmlformats.org/officeDocument/2006/relationships/slide" Target="/ppt/slides/slide3.xml" Id="R71a166ff6f2443d6" /><Relationship Type="http://schemas.openxmlformats.org/officeDocument/2006/relationships/slide" Target="/ppt/slides/slide4.xml" Id="R32557178450e499f" /><Relationship Type="http://schemas.openxmlformats.org/officeDocument/2006/relationships/slide" Target="/ppt/slides/slide5.xml" Id="R94d0be324e3a43bf" /><Relationship Type="http://schemas.openxmlformats.org/officeDocument/2006/relationships/slide" Target="/ppt/slides/slide6.xml" Id="R05419b0ab8ae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19beb9ccb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be1bdcce4f97" /><Relationship Type="http://schemas.openxmlformats.org/officeDocument/2006/relationships/theme" Target="/ppt/slideMasters/theme/theme1.xml" Id="Rb8b868d4d52a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6be1bdcce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f785ef9e5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eca60a66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93b7ebdf4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fd8972c6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40ccd028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1a6b7aa9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