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6c1876154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076599f5940d1"/>
  </p:sldMasterIdLst>
  <p:sldIdLst>
    <p:sldId xmlns:r="http://schemas.openxmlformats.org/officeDocument/2006/relationships" id="256" r:id="R47922eba50d04bf0"/>
    <p:sldId xmlns:r="http://schemas.openxmlformats.org/officeDocument/2006/relationships" id="257" r:id="Ra5295f665a4a4a3c"/>
    <p:sldId xmlns:r="http://schemas.openxmlformats.org/officeDocument/2006/relationships" id="258" r:id="Rcdb11b0723b84dcf"/>
    <p:sldId xmlns:r="http://schemas.openxmlformats.org/officeDocument/2006/relationships" id="259" r:id="R9e468f988814421b"/>
    <p:sldId xmlns:r="http://schemas.openxmlformats.org/officeDocument/2006/relationships" id="260" r:id="R0cedf9cc66624e6b"/>
    <p:sldId xmlns:r="http://schemas.openxmlformats.org/officeDocument/2006/relationships" id="261" r:id="R313120a839eb4a81"/>
    <p:sldId xmlns:r="http://schemas.openxmlformats.org/officeDocument/2006/relationships" id="262" r:id="Rb7abea202e15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076599f5940d1" /><Relationship Type="http://schemas.openxmlformats.org/officeDocument/2006/relationships/slide" Target="/ppt/slides/slide1.xml" Id="R47922eba50d04bf0" /><Relationship Type="http://schemas.openxmlformats.org/officeDocument/2006/relationships/slide" Target="/ppt/slides/slide2.xml" Id="Ra5295f665a4a4a3c" /><Relationship Type="http://schemas.openxmlformats.org/officeDocument/2006/relationships/slide" Target="/ppt/slides/slide3.xml" Id="Rcdb11b0723b84dcf" /><Relationship Type="http://schemas.openxmlformats.org/officeDocument/2006/relationships/slide" Target="/ppt/slides/slide4.xml" Id="R9e468f988814421b" /><Relationship Type="http://schemas.openxmlformats.org/officeDocument/2006/relationships/slide" Target="/ppt/slides/slide5.xml" Id="R0cedf9cc66624e6b" /><Relationship Type="http://schemas.openxmlformats.org/officeDocument/2006/relationships/slide" Target="/ppt/slides/slide6.xml" Id="R313120a839eb4a81" /><Relationship Type="http://schemas.openxmlformats.org/officeDocument/2006/relationships/slide" Target="/ppt/slides/slide7.xml" Id="Rb7abea202e15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75f6d585e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c30bd04364e66" /><Relationship Type="http://schemas.openxmlformats.org/officeDocument/2006/relationships/theme" Target="/ppt/slideMasters/theme/theme1.xml" Id="Re62fd3173a64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c30bd0436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57d24e6cc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69fc676f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797d6c183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4156c1507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ac1397de2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0a8740f65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20ad825d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951 697 826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