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9c5b83981841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23de532c7347e9"/>
  </p:sldMasterIdLst>
  <p:sldIdLst>
    <p:sldId xmlns:r="http://schemas.openxmlformats.org/officeDocument/2006/relationships" id="256" r:id="R26e87b2c75a84793"/>
    <p:sldId xmlns:r="http://schemas.openxmlformats.org/officeDocument/2006/relationships" id="257" r:id="Reb08bcf1036146a2"/>
    <p:sldId xmlns:r="http://schemas.openxmlformats.org/officeDocument/2006/relationships" id="258" r:id="Rc7371d1db50949e5"/>
    <p:sldId xmlns:r="http://schemas.openxmlformats.org/officeDocument/2006/relationships" id="259" r:id="R8c5000388eb04752"/>
    <p:sldId xmlns:r="http://schemas.openxmlformats.org/officeDocument/2006/relationships" id="260" r:id="R6d60c0306d5f43e9"/>
    <p:sldId xmlns:r="http://schemas.openxmlformats.org/officeDocument/2006/relationships" id="261" r:id="R2ec085862b604ec4"/>
    <p:sldId xmlns:r="http://schemas.openxmlformats.org/officeDocument/2006/relationships" id="262" r:id="R9064944a4e4c4c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3de532c7347e9" /><Relationship Type="http://schemas.openxmlformats.org/officeDocument/2006/relationships/slide" Target="/ppt/slides/slide1.xml" Id="R26e87b2c75a84793" /><Relationship Type="http://schemas.openxmlformats.org/officeDocument/2006/relationships/slide" Target="/ppt/slides/slide2.xml" Id="Reb08bcf1036146a2" /><Relationship Type="http://schemas.openxmlformats.org/officeDocument/2006/relationships/slide" Target="/ppt/slides/slide3.xml" Id="Rc7371d1db50949e5" /><Relationship Type="http://schemas.openxmlformats.org/officeDocument/2006/relationships/slide" Target="/ppt/slides/slide4.xml" Id="R8c5000388eb04752" /><Relationship Type="http://schemas.openxmlformats.org/officeDocument/2006/relationships/slide" Target="/ppt/slides/slide5.xml" Id="R6d60c0306d5f43e9" /><Relationship Type="http://schemas.openxmlformats.org/officeDocument/2006/relationships/slide" Target="/ppt/slides/slide6.xml" Id="R2ec085862b604ec4" /><Relationship Type="http://schemas.openxmlformats.org/officeDocument/2006/relationships/slide" Target="/ppt/slides/slide7.xml" Id="R9064944a4e4c4c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bce7b2e8443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5da127dda420a" /><Relationship Type="http://schemas.openxmlformats.org/officeDocument/2006/relationships/theme" Target="/ppt/slideMasters/theme/theme1.xml" Id="Rd8ed5cc20cd249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5da127dda42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64aec4ace49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361e979cc46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26ceabf2e4d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86103712341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d437d5e4c4b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c042eafd440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67cd3d20d47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LOFOTREVISJON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16 350 882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1 645 397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10 358 413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18 694 488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STORMO BJØRNAR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SIMONSEN HELGE JAKOB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EIDEM ASBJØRN IVAR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22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951 725 005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