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7b630eec5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93a3f391943df"/>
  </p:sldMasterIdLst>
  <p:sldIdLst>
    <p:sldId xmlns:r="http://schemas.openxmlformats.org/officeDocument/2006/relationships" id="256" r:id="R485739a48f5b4bfd"/>
    <p:sldId xmlns:r="http://schemas.openxmlformats.org/officeDocument/2006/relationships" id="257" r:id="Rd9352885ed584371"/>
    <p:sldId xmlns:r="http://schemas.openxmlformats.org/officeDocument/2006/relationships" id="258" r:id="R41312adc560e4eff"/>
    <p:sldId xmlns:r="http://schemas.openxmlformats.org/officeDocument/2006/relationships" id="259" r:id="Ra4a4ceba450f4701"/>
    <p:sldId xmlns:r="http://schemas.openxmlformats.org/officeDocument/2006/relationships" id="260" r:id="R7fc78913fb074de1"/>
    <p:sldId xmlns:r="http://schemas.openxmlformats.org/officeDocument/2006/relationships" id="261" r:id="R2b6036e5e58847ab"/>
    <p:sldId xmlns:r="http://schemas.openxmlformats.org/officeDocument/2006/relationships" id="262" r:id="Rb783723ffd2d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93a3f391943df" /><Relationship Type="http://schemas.openxmlformats.org/officeDocument/2006/relationships/slide" Target="/ppt/slides/slide1.xml" Id="R485739a48f5b4bfd" /><Relationship Type="http://schemas.openxmlformats.org/officeDocument/2006/relationships/slide" Target="/ppt/slides/slide2.xml" Id="Rd9352885ed584371" /><Relationship Type="http://schemas.openxmlformats.org/officeDocument/2006/relationships/slide" Target="/ppt/slides/slide3.xml" Id="R41312adc560e4eff" /><Relationship Type="http://schemas.openxmlformats.org/officeDocument/2006/relationships/slide" Target="/ppt/slides/slide4.xml" Id="Ra4a4ceba450f4701" /><Relationship Type="http://schemas.openxmlformats.org/officeDocument/2006/relationships/slide" Target="/ppt/slides/slide5.xml" Id="R7fc78913fb074de1" /><Relationship Type="http://schemas.openxmlformats.org/officeDocument/2006/relationships/slide" Target="/ppt/slides/slide6.xml" Id="R2b6036e5e58847ab" /><Relationship Type="http://schemas.openxmlformats.org/officeDocument/2006/relationships/slide" Target="/ppt/slides/slide7.xml" Id="Rb783723ffd2d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33679fdec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439c3fcf437b" /><Relationship Type="http://schemas.openxmlformats.org/officeDocument/2006/relationships/theme" Target="/ppt/slideMasters/theme/theme1.xml" Id="Rf8fc7eb8bf31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0439c3fcf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b67d06c3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3d97d8b6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cc1518b2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f41ba159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5a050756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cd2ab835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9c0eb4b2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SIREN ZEITZ SCHOU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