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7f624c55b45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bb7e7dbaa4286"/>
  </p:sldMasterIdLst>
  <p:sldIdLst>
    <p:sldId xmlns:r="http://schemas.openxmlformats.org/officeDocument/2006/relationships" id="256" r:id="R8ae11b1f08f345f1"/>
    <p:sldId xmlns:r="http://schemas.openxmlformats.org/officeDocument/2006/relationships" id="257" r:id="R7b2be5ba08784221"/>
    <p:sldId xmlns:r="http://schemas.openxmlformats.org/officeDocument/2006/relationships" id="258" r:id="Ra3707a2c40a34b7e"/>
    <p:sldId xmlns:r="http://schemas.openxmlformats.org/officeDocument/2006/relationships" id="259" r:id="R09800d1b56664ccf"/>
    <p:sldId xmlns:r="http://schemas.openxmlformats.org/officeDocument/2006/relationships" id="260" r:id="Rfe9b76f13bcf4c0a"/>
    <p:sldId xmlns:r="http://schemas.openxmlformats.org/officeDocument/2006/relationships" id="261" r:id="R80593761865d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bb7e7dbaa4286" /><Relationship Type="http://schemas.openxmlformats.org/officeDocument/2006/relationships/slide" Target="/ppt/slides/slide1.xml" Id="R8ae11b1f08f345f1" /><Relationship Type="http://schemas.openxmlformats.org/officeDocument/2006/relationships/slide" Target="/ppt/slides/slide2.xml" Id="R7b2be5ba08784221" /><Relationship Type="http://schemas.openxmlformats.org/officeDocument/2006/relationships/slide" Target="/ppt/slides/slide3.xml" Id="Ra3707a2c40a34b7e" /><Relationship Type="http://schemas.openxmlformats.org/officeDocument/2006/relationships/slide" Target="/ppt/slides/slide4.xml" Id="R09800d1b56664ccf" /><Relationship Type="http://schemas.openxmlformats.org/officeDocument/2006/relationships/slide" Target="/ppt/slides/slide5.xml" Id="Rfe9b76f13bcf4c0a" /><Relationship Type="http://schemas.openxmlformats.org/officeDocument/2006/relationships/slide" Target="/ppt/slides/slide6.xml" Id="R80593761865d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662601f7a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4b675037349ce" /><Relationship Type="http://schemas.openxmlformats.org/officeDocument/2006/relationships/theme" Target="/ppt/slideMasters/theme/theme1.xml" Id="R575df0fcec48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4b6750373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7f42d406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9af884f6f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4cb34644f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688ad7cd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7c071b4b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57c21076d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SOLHØI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Hundskinnveien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83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post@solhoi.no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www.solhoi.no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952 011 677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