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28c11f258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ee79a2e22489f"/>
  </p:sldMasterIdLst>
  <p:sldIdLst>
    <p:sldId xmlns:r="http://schemas.openxmlformats.org/officeDocument/2006/relationships" id="256" r:id="R25e630e09a064455"/>
    <p:sldId xmlns:r="http://schemas.openxmlformats.org/officeDocument/2006/relationships" id="257" r:id="Rdfd356238af54a37"/>
    <p:sldId xmlns:r="http://schemas.openxmlformats.org/officeDocument/2006/relationships" id="258" r:id="R5a32a687e5114bf4"/>
    <p:sldId xmlns:r="http://schemas.openxmlformats.org/officeDocument/2006/relationships" id="259" r:id="R6669a8010cf34e02"/>
    <p:sldId xmlns:r="http://schemas.openxmlformats.org/officeDocument/2006/relationships" id="260" r:id="R829a4d6b73784df1"/>
    <p:sldId xmlns:r="http://schemas.openxmlformats.org/officeDocument/2006/relationships" id="261" r:id="R073db3d6ef4046eb"/>
    <p:sldId xmlns:r="http://schemas.openxmlformats.org/officeDocument/2006/relationships" id="262" r:id="R8728fa8178b1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ee79a2e22489f" /><Relationship Type="http://schemas.openxmlformats.org/officeDocument/2006/relationships/slide" Target="/ppt/slides/slide1.xml" Id="R25e630e09a064455" /><Relationship Type="http://schemas.openxmlformats.org/officeDocument/2006/relationships/slide" Target="/ppt/slides/slide2.xml" Id="Rdfd356238af54a37" /><Relationship Type="http://schemas.openxmlformats.org/officeDocument/2006/relationships/slide" Target="/ppt/slides/slide3.xml" Id="R5a32a687e5114bf4" /><Relationship Type="http://schemas.openxmlformats.org/officeDocument/2006/relationships/slide" Target="/ppt/slides/slide4.xml" Id="R6669a8010cf34e02" /><Relationship Type="http://schemas.openxmlformats.org/officeDocument/2006/relationships/slide" Target="/ppt/slides/slide5.xml" Id="R829a4d6b73784df1" /><Relationship Type="http://schemas.openxmlformats.org/officeDocument/2006/relationships/slide" Target="/ppt/slides/slide6.xml" Id="R073db3d6ef4046eb" /><Relationship Type="http://schemas.openxmlformats.org/officeDocument/2006/relationships/slide" Target="/ppt/slides/slide7.xml" Id="R8728fa8178b1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912e2843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b822785443c2" /><Relationship Type="http://schemas.openxmlformats.org/officeDocument/2006/relationships/theme" Target="/ppt/slideMasters/theme/theme1.xml" Id="R760e243eb648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eb8227854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42d3c4fbc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d74ab69a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f72c37d09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f5cfec5f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bb01b6113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c5bb6a63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0fb3e4e0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