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70b1bbe28847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234434f3434184"/>
  </p:sldMasterIdLst>
  <p:sldIdLst>
    <p:sldId xmlns:r="http://schemas.openxmlformats.org/officeDocument/2006/relationships" id="256" r:id="Re32ad86776404331"/>
    <p:sldId xmlns:r="http://schemas.openxmlformats.org/officeDocument/2006/relationships" id="257" r:id="R82b5672f8fc94905"/>
    <p:sldId xmlns:r="http://schemas.openxmlformats.org/officeDocument/2006/relationships" id="258" r:id="R9f74c37d09034f1e"/>
    <p:sldId xmlns:r="http://schemas.openxmlformats.org/officeDocument/2006/relationships" id="259" r:id="R18d152233b0b4445"/>
    <p:sldId xmlns:r="http://schemas.openxmlformats.org/officeDocument/2006/relationships" id="260" r:id="R47c29ae0a8fc4539"/>
    <p:sldId xmlns:r="http://schemas.openxmlformats.org/officeDocument/2006/relationships" id="261" r:id="R8c74e17f592a4f77"/>
    <p:sldId xmlns:r="http://schemas.openxmlformats.org/officeDocument/2006/relationships" id="262" r:id="Rc147978f2ed24a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34434f3434184" /><Relationship Type="http://schemas.openxmlformats.org/officeDocument/2006/relationships/slide" Target="/ppt/slides/slide1.xml" Id="Re32ad86776404331" /><Relationship Type="http://schemas.openxmlformats.org/officeDocument/2006/relationships/slide" Target="/ppt/slides/slide2.xml" Id="R82b5672f8fc94905" /><Relationship Type="http://schemas.openxmlformats.org/officeDocument/2006/relationships/slide" Target="/ppt/slides/slide3.xml" Id="R9f74c37d09034f1e" /><Relationship Type="http://schemas.openxmlformats.org/officeDocument/2006/relationships/slide" Target="/ppt/slides/slide4.xml" Id="R18d152233b0b4445" /><Relationship Type="http://schemas.openxmlformats.org/officeDocument/2006/relationships/slide" Target="/ppt/slides/slide5.xml" Id="R47c29ae0a8fc4539" /><Relationship Type="http://schemas.openxmlformats.org/officeDocument/2006/relationships/slide" Target="/ppt/slides/slide6.xml" Id="R8c74e17f592a4f77" /><Relationship Type="http://schemas.openxmlformats.org/officeDocument/2006/relationships/slide" Target="/ppt/slides/slide7.xml" Id="Rc147978f2ed24a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d1d36259341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e0aeced834af1" /><Relationship Type="http://schemas.openxmlformats.org/officeDocument/2006/relationships/theme" Target="/ppt/slideMasters/theme/theme1.xml" Id="Rdafc6d820e5040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fe0aeced834a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1696e920b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9df13ba604e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294ee605645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6f18dd3d14e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6062258934d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899edd72549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8048f0a2049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−6 199 622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22 271 498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24 383 319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GUNDERSEN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GUNDERSEN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Øivind Gundersen, Nedre Einaren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55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952 587 498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