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0abd90325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326b3299a49dd"/>
  </p:sldMasterIdLst>
  <p:sldIdLst>
    <p:sldId xmlns:r="http://schemas.openxmlformats.org/officeDocument/2006/relationships" id="256" r:id="R740a91fc423941d5"/>
    <p:sldId xmlns:r="http://schemas.openxmlformats.org/officeDocument/2006/relationships" id="257" r:id="Rca7b0a3505724f25"/>
    <p:sldId xmlns:r="http://schemas.openxmlformats.org/officeDocument/2006/relationships" id="258" r:id="R075e769848e2413e"/>
    <p:sldId xmlns:r="http://schemas.openxmlformats.org/officeDocument/2006/relationships" id="259" r:id="R65ce4b48c1864345"/>
    <p:sldId xmlns:r="http://schemas.openxmlformats.org/officeDocument/2006/relationships" id="260" r:id="Rfae6ef74630f4342"/>
    <p:sldId xmlns:r="http://schemas.openxmlformats.org/officeDocument/2006/relationships" id="261" r:id="Rad785037b28a40f0"/>
    <p:sldId xmlns:r="http://schemas.openxmlformats.org/officeDocument/2006/relationships" id="262" r:id="Rc396548b95e9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326b3299a49dd" /><Relationship Type="http://schemas.openxmlformats.org/officeDocument/2006/relationships/slide" Target="/ppt/slides/slide1.xml" Id="R740a91fc423941d5" /><Relationship Type="http://schemas.openxmlformats.org/officeDocument/2006/relationships/slide" Target="/ppt/slides/slide2.xml" Id="Rca7b0a3505724f25" /><Relationship Type="http://schemas.openxmlformats.org/officeDocument/2006/relationships/slide" Target="/ppt/slides/slide3.xml" Id="R075e769848e2413e" /><Relationship Type="http://schemas.openxmlformats.org/officeDocument/2006/relationships/slide" Target="/ppt/slides/slide4.xml" Id="R65ce4b48c1864345" /><Relationship Type="http://schemas.openxmlformats.org/officeDocument/2006/relationships/slide" Target="/ppt/slides/slide5.xml" Id="Rfae6ef74630f4342" /><Relationship Type="http://schemas.openxmlformats.org/officeDocument/2006/relationships/slide" Target="/ppt/slides/slide6.xml" Id="Rad785037b28a40f0" /><Relationship Type="http://schemas.openxmlformats.org/officeDocument/2006/relationships/slide" Target="/ppt/slides/slide7.xml" Id="Rc396548b95e9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ccf9147f5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065468f7b4e1f" /><Relationship Type="http://schemas.openxmlformats.org/officeDocument/2006/relationships/theme" Target="/ppt/slideMasters/theme/theme1.xml" Id="Ra959aabe279a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065468f7b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8cbd7228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c8e36fe8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1d230e5f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bc744248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54bcd2da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22a278c82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f035e083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