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cb371f820c42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7c408654e04db9"/>
  </p:sldMasterIdLst>
  <p:sldIdLst>
    <p:sldId xmlns:r="http://schemas.openxmlformats.org/officeDocument/2006/relationships" id="256" r:id="R67f769c46b174ddb"/>
    <p:sldId xmlns:r="http://schemas.openxmlformats.org/officeDocument/2006/relationships" id="257" r:id="R5192e78a2de74ad2"/>
    <p:sldId xmlns:r="http://schemas.openxmlformats.org/officeDocument/2006/relationships" id="258" r:id="Rf39a367bec6949e8"/>
    <p:sldId xmlns:r="http://schemas.openxmlformats.org/officeDocument/2006/relationships" id="259" r:id="R34ddb7a1613148fa"/>
    <p:sldId xmlns:r="http://schemas.openxmlformats.org/officeDocument/2006/relationships" id="260" r:id="R3a5620fdcff847be"/>
    <p:sldId xmlns:r="http://schemas.openxmlformats.org/officeDocument/2006/relationships" id="261" r:id="R80e0e44e22214d25"/>
    <p:sldId xmlns:r="http://schemas.openxmlformats.org/officeDocument/2006/relationships" id="262" r:id="Rdbd4e9665ca94f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7c408654e04db9" /><Relationship Type="http://schemas.openxmlformats.org/officeDocument/2006/relationships/slide" Target="/ppt/slides/slide1.xml" Id="R67f769c46b174ddb" /><Relationship Type="http://schemas.openxmlformats.org/officeDocument/2006/relationships/slide" Target="/ppt/slides/slide2.xml" Id="R5192e78a2de74ad2" /><Relationship Type="http://schemas.openxmlformats.org/officeDocument/2006/relationships/slide" Target="/ppt/slides/slide3.xml" Id="Rf39a367bec6949e8" /><Relationship Type="http://schemas.openxmlformats.org/officeDocument/2006/relationships/slide" Target="/ppt/slides/slide4.xml" Id="R34ddb7a1613148fa" /><Relationship Type="http://schemas.openxmlformats.org/officeDocument/2006/relationships/slide" Target="/ppt/slides/slide5.xml" Id="R3a5620fdcff847be" /><Relationship Type="http://schemas.openxmlformats.org/officeDocument/2006/relationships/slide" Target="/ppt/slides/slide6.xml" Id="R80e0e44e22214d25" /><Relationship Type="http://schemas.openxmlformats.org/officeDocument/2006/relationships/slide" Target="/ppt/slides/slide7.xml" Id="Rdbd4e9665ca94f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952e9937764d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1c659be4d440f" /><Relationship Type="http://schemas.openxmlformats.org/officeDocument/2006/relationships/theme" Target="/ppt/slideMasters/theme/theme1.xml" Id="Rc911e5a5feb640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f1c659be4d44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41f7dc98f42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ffdff073148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edaa1ca9746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b575b33494a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90bd6c0894d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92d28a14d45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78452ffdb44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SCANDIC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SCANDIC HOTELS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6 734 893 038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567 531 807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498 463 145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671 479 009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1 761 648 190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SCANDIC HOTELS HOLDING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Brynsalléen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15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norway@scandichotels.com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953 149 117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