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bf88b038f14b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bf816d2af64831"/>
  </p:sldMasterIdLst>
  <p:sldIdLst>
    <p:sldId xmlns:r="http://schemas.openxmlformats.org/officeDocument/2006/relationships" id="256" r:id="Rb7af0736e2c243bd"/>
    <p:sldId xmlns:r="http://schemas.openxmlformats.org/officeDocument/2006/relationships" id="257" r:id="R00e45b3a92254e76"/>
    <p:sldId xmlns:r="http://schemas.openxmlformats.org/officeDocument/2006/relationships" id="258" r:id="R1764edc83a584269"/>
    <p:sldId xmlns:r="http://schemas.openxmlformats.org/officeDocument/2006/relationships" id="259" r:id="Rffcd9e9284634585"/>
    <p:sldId xmlns:r="http://schemas.openxmlformats.org/officeDocument/2006/relationships" id="260" r:id="Rc7459d47918a4379"/>
    <p:sldId xmlns:r="http://schemas.openxmlformats.org/officeDocument/2006/relationships" id="261" r:id="Rc2cd55531e204a0a"/>
    <p:sldId xmlns:r="http://schemas.openxmlformats.org/officeDocument/2006/relationships" id="262" r:id="Recdb55c48d604c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bf816d2af64831" /><Relationship Type="http://schemas.openxmlformats.org/officeDocument/2006/relationships/slide" Target="/ppt/slides/slide1.xml" Id="Rb7af0736e2c243bd" /><Relationship Type="http://schemas.openxmlformats.org/officeDocument/2006/relationships/slide" Target="/ppt/slides/slide2.xml" Id="R00e45b3a92254e76" /><Relationship Type="http://schemas.openxmlformats.org/officeDocument/2006/relationships/slide" Target="/ppt/slides/slide3.xml" Id="R1764edc83a584269" /><Relationship Type="http://schemas.openxmlformats.org/officeDocument/2006/relationships/slide" Target="/ppt/slides/slide4.xml" Id="Rffcd9e9284634585" /><Relationship Type="http://schemas.openxmlformats.org/officeDocument/2006/relationships/slide" Target="/ppt/slides/slide5.xml" Id="Rc7459d47918a4379" /><Relationship Type="http://schemas.openxmlformats.org/officeDocument/2006/relationships/slide" Target="/ppt/slides/slide6.xml" Id="Rc2cd55531e204a0a" /><Relationship Type="http://schemas.openxmlformats.org/officeDocument/2006/relationships/slide" Target="/ppt/slides/slide7.xml" Id="Recdb55c48d604c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46e7f4d4d442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14d8278b14778" /><Relationship Type="http://schemas.openxmlformats.org/officeDocument/2006/relationships/theme" Target="/ppt/slideMasters/theme/theme1.xml" Id="Rfefd0d1398d74c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b14d8278b147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9316dea0e46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b61761a0f40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57add390941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06bad223944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6f5db4a5d48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5ad8ce12c41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a8cf47d884c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NESLIA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NESLIA HOLDING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375 438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1 444 147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1 636 726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BURAN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Neslia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petter.buran@amesto.no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953 567 210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