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1334d2462f4e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b06d165a6249b1"/>
  </p:sldMasterIdLst>
  <p:sldIdLst>
    <p:sldId xmlns:r="http://schemas.openxmlformats.org/officeDocument/2006/relationships" id="256" r:id="R2823081d2ff04810"/>
    <p:sldId xmlns:r="http://schemas.openxmlformats.org/officeDocument/2006/relationships" id="257" r:id="R7672a849cbd9436e"/>
    <p:sldId xmlns:r="http://schemas.openxmlformats.org/officeDocument/2006/relationships" id="258" r:id="Rdcc825dfb71b45ad"/>
    <p:sldId xmlns:r="http://schemas.openxmlformats.org/officeDocument/2006/relationships" id="259" r:id="Rc776fd1fa6e84547"/>
    <p:sldId xmlns:r="http://schemas.openxmlformats.org/officeDocument/2006/relationships" id="260" r:id="R3289a0db1e9245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06d165a6249b1" /><Relationship Type="http://schemas.openxmlformats.org/officeDocument/2006/relationships/slide" Target="/ppt/slides/slide1.xml" Id="R2823081d2ff04810" /><Relationship Type="http://schemas.openxmlformats.org/officeDocument/2006/relationships/slide" Target="/ppt/slides/slide2.xml" Id="R7672a849cbd9436e" /><Relationship Type="http://schemas.openxmlformats.org/officeDocument/2006/relationships/slide" Target="/ppt/slides/slide3.xml" Id="Rdcc825dfb71b45ad" /><Relationship Type="http://schemas.openxmlformats.org/officeDocument/2006/relationships/slide" Target="/ppt/slides/slide4.xml" Id="Rc776fd1fa6e84547" /><Relationship Type="http://schemas.openxmlformats.org/officeDocument/2006/relationships/slide" Target="/ppt/slides/slide5.xml" Id="R3289a0db1e9245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b8bc96ba374d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382184ab64ae5" /><Relationship Type="http://schemas.openxmlformats.org/officeDocument/2006/relationships/theme" Target="/ppt/slideMasters/theme/theme1.xml" Id="R5f1a4c5deb1a48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8382184ab64a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9e81311b94b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aab4f0aa44b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1ce7921264f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103bbf8e24f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bcf677ac74a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 KOMMUNE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Statsråd Evensens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