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46c22be47fe415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69853cafeb34937"/>
  </p:sldMasterIdLst>
  <p:sldIdLst>
    <p:sldId xmlns:r="http://schemas.openxmlformats.org/officeDocument/2006/relationships" id="256" r:id="R73a8afbb230840a4"/>
    <p:sldId xmlns:r="http://schemas.openxmlformats.org/officeDocument/2006/relationships" id="257" r:id="Rfa9b7872e4f44558"/>
    <p:sldId xmlns:r="http://schemas.openxmlformats.org/officeDocument/2006/relationships" id="258" r:id="R24c51ceb68484444"/>
    <p:sldId xmlns:r="http://schemas.openxmlformats.org/officeDocument/2006/relationships" id="259" r:id="R051fb99575cb4984"/>
    <p:sldId xmlns:r="http://schemas.openxmlformats.org/officeDocument/2006/relationships" id="260" r:id="Rdc941e47bc644cf0"/>
    <p:sldId xmlns:r="http://schemas.openxmlformats.org/officeDocument/2006/relationships" id="261" r:id="R8f8c15e8ff53492a"/>
    <p:sldId xmlns:r="http://schemas.openxmlformats.org/officeDocument/2006/relationships" id="262" r:id="R1eb9482e39f74c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69853cafeb34937" /><Relationship Type="http://schemas.openxmlformats.org/officeDocument/2006/relationships/slide" Target="/ppt/slides/slide1.xml" Id="R73a8afbb230840a4" /><Relationship Type="http://schemas.openxmlformats.org/officeDocument/2006/relationships/slide" Target="/ppt/slides/slide2.xml" Id="Rfa9b7872e4f44558" /><Relationship Type="http://schemas.openxmlformats.org/officeDocument/2006/relationships/slide" Target="/ppt/slides/slide3.xml" Id="R24c51ceb68484444" /><Relationship Type="http://schemas.openxmlformats.org/officeDocument/2006/relationships/slide" Target="/ppt/slides/slide4.xml" Id="R051fb99575cb4984" /><Relationship Type="http://schemas.openxmlformats.org/officeDocument/2006/relationships/slide" Target="/ppt/slides/slide5.xml" Id="Rdc941e47bc644cf0" /><Relationship Type="http://schemas.openxmlformats.org/officeDocument/2006/relationships/slide" Target="/ppt/slides/slide6.xml" Id="R8f8c15e8ff53492a" /><Relationship Type="http://schemas.openxmlformats.org/officeDocument/2006/relationships/slide" Target="/ppt/slides/slide7.xml" Id="R1eb9482e39f74c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ef5424b60f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6f22299eb4881" /><Relationship Type="http://schemas.openxmlformats.org/officeDocument/2006/relationships/theme" Target="/ppt/slideMasters/theme/theme1.xml" Id="Rcd812ba1741e40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ff6f22299eb488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6d00ec0fb9495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e631ee268c414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d5f14168e84fe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5b4e8b2374423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7750b79209c474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a696801da640d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526551b3f47b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TOMCON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TOMCON AS ble etablert [år] og holder til i Tønsberg.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3 168 923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1 572 775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1 255 342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1 954 564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 INVEST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Kilengaten 15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3117 Tønsberg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tom@tomcon.no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955 010 566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TOMCON AS</a:t>
            </a:r>
          </a:p>
        </p:txBody>
      </p:sp>
    </p:spTree>
  </p:cSld>
  <p:clrMapOvr>
    <a:masterClrMapping xmlns:a="http://schemas.openxmlformats.org/drawingml/2006/main"/>
  </p:clrMapOvr>
</p:sld>
</file>