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2083fe133745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82551513814856"/>
  </p:sldMasterIdLst>
  <p:sldIdLst>
    <p:sldId xmlns:r="http://schemas.openxmlformats.org/officeDocument/2006/relationships" id="256" r:id="R5e6a55a359a442a7"/>
    <p:sldId xmlns:r="http://schemas.openxmlformats.org/officeDocument/2006/relationships" id="257" r:id="Re68759fd084f4bc9"/>
    <p:sldId xmlns:r="http://schemas.openxmlformats.org/officeDocument/2006/relationships" id="258" r:id="R5bbfa959d62e4945"/>
    <p:sldId xmlns:r="http://schemas.openxmlformats.org/officeDocument/2006/relationships" id="259" r:id="R0ebb768ccaa340fc"/>
    <p:sldId xmlns:r="http://schemas.openxmlformats.org/officeDocument/2006/relationships" id="260" r:id="Rbe542e3da9bf43da"/>
    <p:sldId xmlns:r="http://schemas.openxmlformats.org/officeDocument/2006/relationships" id="261" r:id="R0c5bb011de094ef9"/>
    <p:sldId xmlns:r="http://schemas.openxmlformats.org/officeDocument/2006/relationships" id="262" r:id="Rf2d5f58ed0bd43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82551513814856" /><Relationship Type="http://schemas.openxmlformats.org/officeDocument/2006/relationships/slide" Target="/ppt/slides/slide1.xml" Id="R5e6a55a359a442a7" /><Relationship Type="http://schemas.openxmlformats.org/officeDocument/2006/relationships/slide" Target="/ppt/slides/slide2.xml" Id="Re68759fd084f4bc9" /><Relationship Type="http://schemas.openxmlformats.org/officeDocument/2006/relationships/slide" Target="/ppt/slides/slide3.xml" Id="R5bbfa959d62e4945" /><Relationship Type="http://schemas.openxmlformats.org/officeDocument/2006/relationships/slide" Target="/ppt/slides/slide4.xml" Id="R0ebb768ccaa340fc" /><Relationship Type="http://schemas.openxmlformats.org/officeDocument/2006/relationships/slide" Target="/ppt/slides/slide5.xml" Id="Rbe542e3da9bf43da" /><Relationship Type="http://schemas.openxmlformats.org/officeDocument/2006/relationships/slide" Target="/ppt/slides/slide6.xml" Id="R0c5bb011de094ef9" /><Relationship Type="http://schemas.openxmlformats.org/officeDocument/2006/relationships/slide" Target="/ppt/slides/slide7.xml" Id="Rf2d5f58ed0bd43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d83b2983646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8235d5e564888" /><Relationship Type="http://schemas.openxmlformats.org/officeDocument/2006/relationships/theme" Target="/ppt/slideMasters/theme/theme1.xml" Id="R2047e0c1963f4c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d8235d5e5648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f0ef372bc43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10d1f35ca4b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1bdb2174b42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c897b1c294e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4066ce2d545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d9a81dd1f46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89770694043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SKOGHØY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SKOGHØY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5 619 565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5 278 873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−36 374 257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859 277 016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969 311 790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ENDRESON ANDERS  –  96,4 %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ENDRESON THORUNN G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955 503 325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