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1c021178e540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a18258182b4f76"/>
  </p:sldMasterIdLst>
  <p:sldIdLst>
    <p:sldId xmlns:r="http://schemas.openxmlformats.org/officeDocument/2006/relationships" id="256" r:id="R59efeb8d4da3422b"/>
    <p:sldId xmlns:r="http://schemas.openxmlformats.org/officeDocument/2006/relationships" id="257" r:id="R24a98d7d58374672"/>
    <p:sldId xmlns:r="http://schemas.openxmlformats.org/officeDocument/2006/relationships" id="258" r:id="R35754cb9d71d4359"/>
    <p:sldId xmlns:r="http://schemas.openxmlformats.org/officeDocument/2006/relationships" id="259" r:id="Re5688f094a514dab"/>
    <p:sldId xmlns:r="http://schemas.openxmlformats.org/officeDocument/2006/relationships" id="260" r:id="R90feacfb76004f21"/>
    <p:sldId xmlns:r="http://schemas.openxmlformats.org/officeDocument/2006/relationships" id="261" r:id="R0c441102d64c4eb8"/>
    <p:sldId xmlns:r="http://schemas.openxmlformats.org/officeDocument/2006/relationships" id="262" r:id="R1e14d170f8c044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a18258182b4f76" /><Relationship Type="http://schemas.openxmlformats.org/officeDocument/2006/relationships/slide" Target="/ppt/slides/slide1.xml" Id="R59efeb8d4da3422b" /><Relationship Type="http://schemas.openxmlformats.org/officeDocument/2006/relationships/slide" Target="/ppt/slides/slide2.xml" Id="R24a98d7d58374672" /><Relationship Type="http://schemas.openxmlformats.org/officeDocument/2006/relationships/slide" Target="/ppt/slides/slide3.xml" Id="R35754cb9d71d4359" /><Relationship Type="http://schemas.openxmlformats.org/officeDocument/2006/relationships/slide" Target="/ppt/slides/slide4.xml" Id="Re5688f094a514dab" /><Relationship Type="http://schemas.openxmlformats.org/officeDocument/2006/relationships/slide" Target="/ppt/slides/slide5.xml" Id="R90feacfb76004f21" /><Relationship Type="http://schemas.openxmlformats.org/officeDocument/2006/relationships/slide" Target="/ppt/slides/slide6.xml" Id="R0c441102d64c4eb8" /><Relationship Type="http://schemas.openxmlformats.org/officeDocument/2006/relationships/slide" Target="/ppt/slides/slide7.xml" Id="R1e14d170f8c044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685b26029c4d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f07026ef74e36" /><Relationship Type="http://schemas.openxmlformats.org/officeDocument/2006/relationships/theme" Target="/ppt/slideMasters/theme/theme1.xml" Id="Rf0fea610081b4d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6f07026ef74e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c4310049546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845e2d51342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e3163dcd140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29a0a917647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c5b0d9edd42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bb63572cb4f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7ef81cc4f40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CLARKSONS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900 984 286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259 680 547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221 311 735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363 958 382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1 025 788 376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 PLC  –  95,3 %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office.oslo@clarksons.com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www.clarksons.com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955 514 262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