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28a08765c944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84b51d49484f48"/>
  </p:sldMasterIdLst>
  <p:sldIdLst>
    <p:sldId xmlns:r="http://schemas.openxmlformats.org/officeDocument/2006/relationships" id="256" r:id="R337cf62df5f14621"/>
    <p:sldId xmlns:r="http://schemas.openxmlformats.org/officeDocument/2006/relationships" id="257" r:id="R3e693f8d98064c99"/>
    <p:sldId xmlns:r="http://schemas.openxmlformats.org/officeDocument/2006/relationships" id="258" r:id="R5632bb11a912492e"/>
    <p:sldId xmlns:r="http://schemas.openxmlformats.org/officeDocument/2006/relationships" id="259" r:id="Rc75cfc1c5de14d96"/>
    <p:sldId xmlns:r="http://schemas.openxmlformats.org/officeDocument/2006/relationships" id="260" r:id="R64d7640e6d5e4256"/>
    <p:sldId xmlns:r="http://schemas.openxmlformats.org/officeDocument/2006/relationships" id="261" r:id="Rbd63ff7f940442fe"/>
    <p:sldId xmlns:r="http://schemas.openxmlformats.org/officeDocument/2006/relationships" id="262" r:id="R3b898e4c59864c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4b51d49484f48" /><Relationship Type="http://schemas.openxmlformats.org/officeDocument/2006/relationships/slide" Target="/ppt/slides/slide1.xml" Id="R337cf62df5f14621" /><Relationship Type="http://schemas.openxmlformats.org/officeDocument/2006/relationships/slide" Target="/ppt/slides/slide2.xml" Id="R3e693f8d98064c99" /><Relationship Type="http://schemas.openxmlformats.org/officeDocument/2006/relationships/slide" Target="/ppt/slides/slide3.xml" Id="R5632bb11a912492e" /><Relationship Type="http://schemas.openxmlformats.org/officeDocument/2006/relationships/slide" Target="/ppt/slides/slide4.xml" Id="Rc75cfc1c5de14d96" /><Relationship Type="http://schemas.openxmlformats.org/officeDocument/2006/relationships/slide" Target="/ppt/slides/slide5.xml" Id="R64d7640e6d5e4256" /><Relationship Type="http://schemas.openxmlformats.org/officeDocument/2006/relationships/slide" Target="/ppt/slides/slide6.xml" Id="Rbd63ff7f940442fe" /><Relationship Type="http://schemas.openxmlformats.org/officeDocument/2006/relationships/slide" Target="/ppt/slides/slide7.xml" Id="R3b898e4c59864c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c58e689e041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6123de41149a6" /><Relationship Type="http://schemas.openxmlformats.org/officeDocument/2006/relationships/theme" Target="/ppt/slideMasters/theme/theme1.xml" Id="R293e1f4ce30c4f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06123de41149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8238c57094a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87323b34640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ec362d5d14b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722a811e74e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9a30ff6f547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2650c0ed94b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de125698644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HOSPITALITY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HOSPITALITY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104 091 000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324 385 000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REZIDOR HOTEL GROUP SPRL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956 281 792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