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465ed41c0a4a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5ee7ab2dbb406d"/>
  </p:sldMasterIdLst>
  <p:sldIdLst>
    <p:sldId xmlns:r="http://schemas.openxmlformats.org/officeDocument/2006/relationships" id="256" r:id="Rdf6d8c8084c646ac"/>
    <p:sldId xmlns:r="http://schemas.openxmlformats.org/officeDocument/2006/relationships" id="257" r:id="R6c5933266e07401c"/>
    <p:sldId xmlns:r="http://schemas.openxmlformats.org/officeDocument/2006/relationships" id="258" r:id="R233356e053754843"/>
    <p:sldId xmlns:r="http://schemas.openxmlformats.org/officeDocument/2006/relationships" id="259" r:id="Rf365bf5c2f424349"/>
    <p:sldId xmlns:r="http://schemas.openxmlformats.org/officeDocument/2006/relationships" id="260" r:id="R1022953c890043ed"/>
    <p:sldId xmlns:r="http://schemas.openxmlformats.org/officeDocument/2006/relationships" id="261" r:id="R8733a87699834cf1"/>
    <p:sldId xmlns:r="http://schemas.openxmlformats.org/officeDocument/2006/relationships" id="262" r:id="R81aff0cc1cb54d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ee7ab2dbb406d" /><Relationship Type="http://schemas.openxmlformats.org/officeDocument/2006/relationships/slide" Target="/ppt/slides/slide1.xml" Id="Rdf6d8c8084c646ac" /><Relationship Type="http://schemas.openxmlformats.org/officeDocument/2006/relationships/slide" Target="/ppt/slides/slide2.xml" Id="R6c5933266e07401c" /><Relationship Type="http://schemas.openxmlformats.org/officeDocument/2006/relationships/slide" Target="/ppt/slides/slide3.xml" Id="R233356e053754843" /><Relationship Type="http://schemas.openxmlformats.org/officeDocument/2006/relationships/slide" Target="/ppt/slides/slide4.xml" Id="Rf365bf5c2f424349" /><Relationship Type="http://schemas.openxmlformats.org/officeDocument/2006/relationships/slide" Target="/ppt/slides/slide5.xml" Id="R1022953c890043ed" /><Relationship Type="http://schemas.openxmlformats.org/officeDocument/2006/relationships/slide" Target="/ppt/slides/slide6.xml" Id="R8733a87699834cf1" /><Relationship Type="http://schemas.openxmlformats.org/officeDocument/2006/relationships/slide" Target="/ppt/slides/slide7.xml" Id="R81aff0cc1cb54d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6fbb3e32c40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8df1760304647" /><Relationship Type="http://schemas.openxmlformats.org/officeDocument/2006/relationships/theme" Target="/ppt/slideMasters/theme/theme1.xml" Id="Rdab7d3b5463147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a8df17603046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a81e93eba45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1cceea4b145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525a4e2c544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f2dedcda24d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a420299324e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372bd9ed446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de56fc43645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SOLREGN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SOLREGN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24 763 479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4 707 696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3 743 418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4 712 173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9 488 352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SOLAND AS  –  71,7 %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RIAN SANDRA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SUNDVOLD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06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956 623 103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