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beb4d8c04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6a966ba104347"/>
  </p:sldMasterIdLst>
  <p:sldIdLst>
    <p:sldId xmlns:r="http://schemas.openxmlformats.org/officeDocument/2006/relationships" id="256" r:id="Rb25d72e6f3d04442"/>
    <p:sldId xmlns:r="http://schemas.openxmlformats.org/officeDocument/2006/relationships" id="257" r:id="Re2b9b18641a543c2"/>
    <p:sldId xmlns:r="http://schemas.openxmlformats.org/officeDocument/2006/relationships" id="258" r:id="R883cbd497896450d"/>
    <p:sldId xmlns:r="http://schemas.openxmlformats.org/officeDocument/2006/relationships" id="259" r:id="R1b9d1db013994ad1"/>
    <p:sldId xmlns:r="http://schemas.openxmlformats.org/officeDocument/2006/relationships" id="260" r:id="R4fe2430cdef44d32"/>
    <p:sldId xmlns:r="http://schemas.openxmlformats.org/officeDocument/2006/relationships" id="261" r:id="Rd83d3da8d19c4ae8"/>
    <p:sldId xmlns:r="http://schemas.openxmlformats.org/officeDocument/2006/relationships" id="262" r:id="Rf7e86dda2c2f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6a966ba104347" /><Relationship Type="http://schemas.openxmlformats.org/officeDocument/2006/relationships/slide" Target="/ppt/slides/slide1.xml" Id="Rb25d72e6f3d04442" /><Relationship Type="http://schemas.openxmlformats.org/officeDocument/2006/relationships/slide" Target="/ppt/slides/slide2.xml" Id="Re2b9b18641a543c2" /><Relationship Type="http://schemas.openxmlformats.org/officeDocument/2006/relationships/slide" Target="/ppt/slides/slide3.xml" Id="R883cbd497896450d" /><Relationship Type="http://schemas.openxmlformats.org/officeDocument/2006/relationships/slide" Target="/ppt/slides/slide4.xml" Id="R1b9d1db013994ad1" /><Relationship Type="http://schemas.openxmlformats.org/officeDocument/2006/relationships/slide" Target="/ppt/slides/slide5.xml" Id="R4fe2430cdef44d32" /><Relationship Type="http://schemas.openxmlformats.org/officeDocument/2006/relationships/slide" Target="/ppt/slides/slide6.xml" Id="Rd83d3da8d19c4ae8" /><Relationship Type="http://schemas.openxmlformats.org/officeDocument/2006/relationships/slide" Target="/ppt/slides/slide7.xml" Id="Rf7e86dda2c2f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e53efa5a8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d0ddc24c4409" /><Relationship Type="http://schemas.openxmlformats.org/officeDocument/2006/relationships/theme" Target="/ppt/slideMasters/theme/theme1.xml" Id="R1ce96b24292b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2d0ddc24c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84a153dd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58819817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a6bf083e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82a4fb60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ae9f347fb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5a377cae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62f08f6c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