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576d57183a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215ce67a340f8"/>
  </p:sldMasterIdLst>
  <p:sldIdLst>
    <p:sldId xmlns:r="http://schemas.openxmlformats.org/officeDocument/2006/relationships" id="256" r:id="R3e980b6819ac460a"/>
    <p:sldId xmlns:r="http://schemas.openxmlformats.org/officeDocument/2006/relationships" id="257" r:id="R4c408f4654bd4e88"/>
    <p:sldId xmlns:r="http://schemas.openxmlformats.org/officeDocument/2006/relationships" id="258" r:id="R63fdb8eccb244a24"/>
    <p:sldId xmlns:r="http://schemas.openxmlformats.org/officeDocument/2006/relationships" id="259" r:id="R0068673ed0e74503"/>
    <p:sldId xmlns:r="http://schemas.openxmlformats.org/officeDocument/2006/relationships" id="260" r:id="R9be1c204c72b4a3f"/>
    <p:sldId xmlns:r="http://schemas.openxmlformats.org/officeDocument/2006/relationships" id="261" r:id="R0129ac520d0742db"/>
    <p:sldId xmlns:r="http://schemas.openxmlformats.org/officeDocument/2006/relationships" id="262" r:id="R28c7ced9fe09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215ce67a340f8" /><Relationship Type="http://schemas.openxmlformats.org/officeDocument/2006/relationships/slide" Target="/ppt/slides/slide1.xml" Id="R3e980b6819ac460a" /><Relationship Type="http://schemas.openxmlformats.org/officeDocument/2006/relationships/slide" Target="/ppt/slides/slide2.xml" Id="R4c408f4654bd4e88" /><Relationship Type="http://schemas.openxmlformats.org/officeDocument/2006/relationships/slide" Target="/ppt/slides/slide3.xml" Id="R63fdb8eccb244a24" /><Relationship Type="http://schemas.openxmlformats.org/officeDocument/2006/relationships/slide" Target="/ppt/slides/slide4.xml" Id="R0068673ed0e74503" /><Relationship Type="http://schemas.openxmlformats.org/officeDocument/2006/relationships/slide" Target="/ppt/slides/slide5.xml" Id="R9be1c204c72b4a3f" /><Relationship Type="http://schemas.openxmlformats.org/officeDocument/2006/relationships/slide" Target="/ppt/slides/slide6.xml" Id="R0129ac520d0742db" /><Relationship Type="http://schemas.openxmlformats.org/officeDocument/2006/relationships/slide" Target="/ppt/slides/slide7.xml" Id="R28c7ced9fe09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013cedf4e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4039ca79e48a8" /><Relationship Type="http://schemas.openxmlformats.org/officeDocument/2006/relationships/theme" Target="/ppt/slideMasters/theme/theme1.xml" Id="Rb348ea3d4aed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4039ca79e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532583bb6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92aa23040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a0c766970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68d03dfba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706fc11ed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de5fc5b74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16203a1344f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TOTALENTREPRISE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32 543 986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40 830 252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956 822 661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TOTALENTREPRISE AS</a:t>
            </a:r>
          </a:p>
        </p:txBody>
      </p:sp>
    </p:spTree>
  </p:cSld>
  <p:clrMapOvr>
    <a:masterClrMapping xmlns:a="http://schemas.openxmlformats.org/drawingml/2006/main"/>
  </p:clrMapOvr>
</p:sld>
</file>