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87b1e7401149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16f15020804d72"/>
  </p:sldMasterIdLst>
  <p:sldIdLst>
    <p:sldId xmlns:r="http://schemas.openxmlformats.org/officeDocument/2006/relationships" id="256" r:id="Rc71749b3e72a4879"/>
    <p:sldId xmlns:r="http://schemas.openxmlformats.org/officeDocument/2006/relationships" id="257" r:id="R9e5ce8a69e9e4def"/>
    <p:sldId xmlns:r="http://schemas.openxmlformats.org/officeDocument/2006/relationships" id="258" r:id="R38c8df6164184fb1"/>
    <p:sldId xmlns:r="http://schemas.openxmlformats.org/officeDocument/2006/relationships" id="259" r:id="Rb82402748c1f4fba"/>
    <p:sldId xmlns:r="http://schemas.openxmlformats.org/officeDocument/2006/relationships" id="260" r:id="R5c7af60d768e496f"/>
    <p:sldId xmlns:r="http://schemas.openxmlformats.org/officeDocument/2006/relationships" id="261" r:id="R45c0f7a6a0fc4fb7"/>
    <p:sldId xmlns:r="http://schemas.openxmlformats.org/officeDocument/2006/relationships" id="262" r:id="Rf64768158b644a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6f15020804d72" /><Relationship Type="http://schemas.openxmlformats.org/officeDocument/2006/relationships/slide" Target="/ppt/slides/slide1.xml" Id="Rc71749b3e72a4879" /><Relationship Type="http://schemas.openxmlformats.org/officeDocument/2006/relationships/slide" Target="/ppt/slides/slide2.xml" Id="R9e5ce8a69e9e4def" /><Relationship Type="http://schemas.openxmlformats.org/officeDocument/2006/relationships/slide" Target="/ppt/slides/slide3.xml" Id="R38c8df6164184fb1" /><Relationship Type="http://schemas.openxmlformats.org/officeDocument/2006/relationships/slide" Target="/ppt/slides/slide4.xml" Id="Rb82402748c1f4fba" /><Relationship Type="http://schemas.openxmlformats.org/officeDocument/2006/relationships/slide" Target="/ppt/slides/slide5.xml" Id="R5c7af60d768e496f" /><Relationship Type="http://schemas.openxmlformats.org/officeDocument/2006/relationships/slide" Target="/ppt/slides/slide6.xml" Id="R45c0f7a6a0fc4fb7" /><Relationship Type="http://schemas.openxmlformats.org/officeDocument/2006/relationships/slide" Target="/ppt/slides/slide7.xml" Id="Rf64768158b644a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49e6cbad641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8d297fa8d43b6" /><Relationship Type="http://schemas.openxmlformats.org/officeDocument/2006/relationships/theme" Target="/ppt/slideMasters/theme/theme1.xml" Id="R50591bae83384e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48d297fa8d43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68270966f47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5a035dcbe4d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4d180892a4d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3875e98004a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dd2663ec24b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f1aea0fdb4b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3d099d57c41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KPMG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36 798 000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54 009 000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85 878 000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HOLDING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TORBJØRN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SVEIN GUNNAR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ARVNES ERIK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JULIE ALISON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04063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956 878 020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