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8e0dbeaf884b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d18b3029a84c95"/>
  </p:sldMasterIdLst>
  <p:sldIdLst>
    <p:sldId xmlns:r="http://schemas.openxmlformats.org/officeDocument/2006/relationships" id="256" r:id="Rb83d85d062e84f62"/>
    <p:sldId xmlns:r="http://schemas.openxmlformats.org/officeDocument/2006/relationships" id="257" r:id="Rbf01335bf3e74daa"/>
    <p:sldId xmlns:r="http://schemas.openxmlformats.org/officeDocument/2006/relationships" id="258" r:id="R377b10533abb45a6"/>
    <p:sldId xmlns:r="http://schemas.openxmlformats.org/officeDocument/2006/relationships" id="259" r:id="R5de061462b864bc8"/>
    <p:sldId xmlns:r="http://schemas.openxmlformats.org/officeDocument/2006/relationships" id="260" r:id="R9e4b9eea5d484457"/>
    <p:sldId xmlns:r="http://schemas.openxmlformats.org/officeDocument/2006/relationships" id="261" r:id="Re62d72852cbd476d"/>
    <p:sldId xmlns:r="http://schemas.openxmlformats.org/officeDocument/2006/relationships" id="262" r:id="Ra4aefcad118b47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d18b3029a84c95" /><Relationship Type="http://schemas.openxmlformats.org/officeDocument/2006/relationships/slide" Target="/ppt/slides/slide1.xml" Id="Rb83d85d062e84f62" /><Relationship Type="http://schemas.openxmlformats.org/officeDocument/2006/relationships/slide" Target="/ppt/slides/slide2.xml" Id="Rbf01335bf3e74daa" /><Relationship Type="http://schemas.openxmlformats.org/officeDocument/2006/relationships/slide" Target="/ppt/slides/slide3.xml" Id="R377b10533abb45a6" /><Relationship Type="http://schemas.openxmlformats.org/officeDocument/2006/relationships/slide" Target="/ppt/slides/slide4.xml" Id="R5de061462b864bc8" /><Relationship Type="http://schemas.openxmlformats.org/officeDocument/2006/relationships/slide" Target="/ppt/slides/slide5.xml" Id="R9e4b9eea5d484457" /><Relationship Type="http://schemas.openxmlformats.org/officeDocument/2006/relationships/slide" Target="/ppt/slides/slide6.xml" Id="Re62d72852cbd476d" /><Relationship Type="http://schemas.openxmlformats.org/officeDocument/2006/relationships/slide" Target="/ppt/slides/slide7.xml" Id="Ra4aefcad118b47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548e530f4e4a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23d9c65894447" /><Relationship Type="http://schemas.openxmlformats.org/officeDocument/2006/relationships/theme" Target="/ppt/slideMasters/theme/theme1.xml" Id="Ra8a5988dbcdd49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823d9c658944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ce7778a2849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38f5c8a7046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50614631c4f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d3c87cdc648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cae7e62a447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e10e69d1c4d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deca701bb42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206 874 240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11 485 086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13 916 978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7 834 075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75 420 691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HOLDING AS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HOLDING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business@amesto.no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www.amestoaccounthouse.no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957 170 005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AS</a:t>
            </a:r>
          </a:p>
        </p:txBody>
      </p:sp>
    </p:spTree>
  </p:cSld>
  <p:clrMapOvr>
    <a:masterClrMapping xmlns:a="http://schemas.openxmlformats.org/drawingml/2006/main"/>
  </p:clrMapOvr>
</p:sld>
</file>