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3d66127ff940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ade5dd1bdf47b8"/>
  </p:sldMasterIdLst>
  <p:sldIdLst>
    <p:sldId xmlns:r="http://schemas.openxmlformats.org/officeDocument/2006/relationships" id="256" r:id="R62e2947d283d4827"/>
    <p:sldId xmlns:r="http://schemas.openxmlformats.org/officeDocument/2006/relationships" id="257" r:id="Re32aaac457b8454c"/>
    <p:sldId xmlns:r="http://schemas.openxmlformats.org/officeDocument/2006/relationships" id="258" r:id="R26ba96687374425b"/>
    <p:sldId xmlns:r="http://schemas.openxmlformats.org/officeDocument/2006/relationships" id="259" r:id="R053c435f100a4b3e"/>
    <p:sldId xmlns:r="http://schemas.openxmlformats.org/officeDocument/2006/relationships" id="260" r:id="Rfa7dc52ee4884dbb"/>
    <p:sldId xmlns:r="http://schemas.openxmlformats.org/officeDocument/2006/relationships" id="261" r:id="Ref506c3a2ee24949"/>
    <p:sldId xmlns:r="http://schemas.openxmlformats.org/officeDocument/2006/relationships" id="262" r:id="Rfe7f72c9418c41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ade5dd1bdf47b8" /><Relationship Type="http://schemas.openxmlformats.org/officeDocument/2006/relationships/slide" Target="/ppt/slides/slide1.xml" Id="R62e2947d283d4827" /><Relationship Type="http://schemas.openxmlformats.org/officeDocument/2006/relationships/slide" Target="/ppt/slides/slide2.xml" Id="Re32aaac457b8454c" /><Relationship Type="http://schemas.openxmlformats.org/officeDocument/2006/relationships/slide" Target="/ppt/slides/slide3.xml" Id="R26ba96687374425b" /><Relationship Type="http://schemas.openxmlformats.org/officeDocument/2006/relationships/slide" Target="/ppt/slides/slide4.xml" Id="R053c435f100a4b3e" /><Relationship Type="http://schemas.openxmlformats.org/officeDocument/2006/relationships/slide" Target="/ppt/slides/slide5.xml" Id="Rfa7dc52ee4884dbb" /><Relationship Type="http://schemas.openxmlformats.org/officeDocument/2006/relationships/slide" Target="/ppt/slides/slide6.xml" Id="Ref506c3a2ee24949" /><Relationship Type="http://schemas.openxmlformats.org/officeDocument/2006/relationships/slide" Target="/ppt/slides/slide7.xml" Id="Rfe7f72c9418c41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d08daf34942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e79b981f34164" /><Relationship Type="http://schemas.openxmlformats.org/officeDocument/2006/relationships/theme" Target="/ppt/slideMasters/theme/theme1.xml" Id="R145a9bd41f5147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fe79b981f341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678b504e046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e1899b1554f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6f7e3be0540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9dd3f44e943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34dbff3494f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0b6c636514d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dbee388094c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SÆTRANG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SÆTRANG REGNSKAP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1 203 047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1 567 832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SÆTRANG ANNE-GRETHE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Gislehellinga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10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957 433 669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