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58c3695cf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9e26e5eb04327"/>
  </p:sldMasterIdLst>
  <p:sldIdLst>
    <p:sldId xmlns:r="http://schemas.openxmlformats.org/officeDocument/2006/relationships" id="256" r:id="R632f461fe4b04c56"/>
    <p:sldId xmlns:r="http://schemas.openxmlformats.org/officeDocument/2006/relationships" id="257" r:id="R2f72458b621d4105"/>
    <p:sldId xmlns:r="http://schemas.openxmlformats.org/officeDocument/2006/relationships" id="258" r:id="R284751b0845e4f84"/>
    <p:sldId xmlns:r="http://schemas.openxmlformats.org/officeDocument/2006/relationships" id="259" r:id="R16af9194cc224353"/>
    <p:sldId xmlns:r="http://schemas.openxmlformats.org/officeDocument/2006/relationships" id="260" r:id="R694d79c53aa745c6"/>
    <p:sldId xmlns:r="http://schemas.openxmlformats.org/officeDocument/2006/relationships" id="261" r:id="R69fc41885cf44c16"/>
    <p:sldId xmlns:r="http://schemas.openxmlformats.org/officeDocument/2006/relationships" id="262" r:id="Rcc0050aaf84d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9e26e5eb04327" /><Relationship Type="http://schemas.openxmlformats.org/officeDocument/2006/relationships/slide" Target="/ppt/slides/slide1.xml" Id="R632f461fe4b04c56" /><Relationship Type="http://schemas.openxmlformats.org/officeDocument/2006/relationships/slide" Target="/ppt/slides/slide2.xml" Id="R2f72458b621d4105" /><Relationship Type="http://schemas.openxmlformats.org/officeDocument/2006/relationships/slide" Target="/ppt/slides/slide3.xml" Id="R284751b0845e4f84" /><Relationship Type="http://schemas.openxmlformats.org/officeDocument/2006/relationships/slide" Target="/ppt/slides/slide4.xml" Id="R16af9194cc224353" /><Relationship Type="http://schemas.openxmlformats.org/officeDocument/2006/relationships/slide" Target="/ppt/slides/slide5.xml" Id="R694d79c53aa745c6" /><Relationship Type="http://schemas.openxmlformats.org/officeDocument/2006/relationships/slide" Target="/ppt/slides/slide6.xml" Id="R69fc41885cf44c16" /><Relationship Type="http://schemas.openxmlformats.org/officeDocument/2006/relationships/slide" Target="/ppt/slides/slide7.xml" Id="Rcc0050aaf84d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6f0972aee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2c49e7b343b5" /><Relationship Type="http://schemas.openxmlformats.org/officeDocument/2006/relationships/theme" Target="/ppt/slideMasters/theme/theme1.xml" Id="Rf7861274a388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22c49e7b3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a0317a9e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6a150142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6805c0ea1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a7829b7f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890a4cc9e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b8c6ce46a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ba06c676e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