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6cff6e2f3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336adc0be4bef"/>
  </p:sldMasterIdLst>
  <p:sldIdLst>
    <p:sldId xmlns:r="http://schemas.openxmlformats.org/officeDocument/2006/relationships" id="256" r:id="Rcdbd2144dfc24222"/>
    <p:sldId xmlns:r="http://schemas.openxmlformats.org/officeDocument/2006/relationships" id="257" r:id="R6614b194ce2f452f"/>
    <p:sldId xmlns:r="http://schemas.openxmlformats.org/officeDocument/2006/relationships" id="258" r:id="R079d04846ffc441c"/>
    <p:sldId xmlns:r="http://schemas.openxmlformats.org/officeDocument/2006/relationships" id="259" r:id="Rbdcb4000960845e8"/>
    <p:sldId xmlns:r="http://schemas.openxmlformats.org/officeDocument/2006/relationships" id="260" r:id="R3107809cffff41d7"/>
    <p:sldId xmlns:r="http://schemas.openxmlformats.org/officeDocument/2006/relationships" id="261" r:id="R53d94d85673440e3"/>
    <p:sldId xmlns:r="http://schemas.openxmlformats.org/officeDocument/2006/relationships" id="262" r:id="Rcfa4379ad05b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336adc0be4bef" /><Relationship Type="http://schemas.openxmlformats.org/officeDocument/2006/relationships/slide" Target="/ppt/slides/slide1.xml" Id="Rcdbd2144dfc24222" /><Relationship Type="http://schemas.openxmlformats.org/officeDocument/2006/relationships/slide" Target="/ppt/slides/slide2.xml" Id="R6614b194ce2f452f" /><Relationship Type="http://schemas.openxmlformats.org/officeDocument/2006/relationships/slide" Target="/ppt/slides/slide3.xml" Id="R079d04846ffc441c" /><Relationship Type="http://schemas.openxmlformats.org/officeDocument/2006/relationships/slide" Target="/ppt/slides/slide4.xml" Id="Rbdcb4000960845e8" /><Relationship Type="http://schemas.openxmlformats.org/officeDocument/2006/relationships/slide" Target="/ppt/slides/slide5.xml" Id="R3107809cffff41d7" /><Relationship Type="http://schemas.openxmlformats.org/officeDocument/2006/relationships/slide" Target="/ppt/slides/slide6.xml" Id="R53d94d85673440e3" /><Relationship Type="http://schemas.openxmlformats.org/officeDocument/2006/relationships/slide" Target="/ppt/slides/slide7.xml" Id="Rcfa4379ad05b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a4475d245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6a6907764bcd" /><Relationship Type="http://schemas.openxmlformats.org/officeDocument/2006/relationships/theme" Target="/ppt/slideMasters/theme/theme1.xml" Id="R6b833c9a4401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d6a690776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509a8c32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cb658e83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a0e9cd371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5b8271e8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2197e5d2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71303c25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d8092b7f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