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e6ac4b2ac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84d373d164944"/>
  </p:sldMasterIdLst>
  <p:sldIdLst>
    <p:sldId xmlns:r="http://schemas.openxmlformats.org/officeDocument/2006/relationships" id="256" r:id="R43387a9d81bc4710"/>
    <p:sldId xmlns:r="http://schemas.openxmlformats.org/officeDocument/2006/relationships" id="257" r:id="R3f25b8c38e9f4168"/>
    <p:sldId xmlns:r="http://schemas.openxmlformats.org/officeDocument/2006/relationships" id="258" r:id="Rbd62ceb0131c461c"/>
    <p:sldId xmlns:r="http://schemas.openxmlformats.org/officeDocument/2006/relationships" id="259" r:id="R524910e6a03149c1"/>
    <p:sldId xmlns:r="http://schemas.openxmlformats.org/officeDocument/2006/relationships" id="260" r:id="Rdbf97c5f21af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84d373d164944" /><Relationship Type="http://schemas.openxmlformats.org/officeDocument/2006/relationships/slide" Target="/ppt/slides/slide1.xml" Id="R43387a9d81bc4710" /><Relationship Type="http://schemas.openxmlformats.org/officeDocument/2006/relationships/slide" Target="/ppt/slides/slide2.xml" Id="R3f25b8c38e9f4168" /><Relationship Type="http://schemas.openxmlformats.org/officeDocument/2006/relationships/slide" Target="/ppt/slides/slide3.xml" Id="Rbd62ceb0131c461c" /><Relationship Type="http://schemas.openxmlformats.org/officeDocument/2006/relationships/slide" Target="/ppt/slides/slide4.xml" Id="R524910e6a03149c1" /><Relationship Type="http://schemas.openxmlformats.org/officeDocument/2006/relationships/slide" Target="/ppt/slides/slide5.xml" Id="Rdbf97c5f21af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b8f509972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c20ca93544b7" /><Relationship Type="http://schemas.openxmlformats.org/officeDocument/2006/relationships/theme" Target="/ppt/slideMasters/theme/theme1.xml" Id="Ref427b13647e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2c20ca935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6525f0b5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7468b6b1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ade59cda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4f85c043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f88f42726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