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a069e6a2f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c9ecf88a84bf4"/>
  </p:sldMasterIdLst>
  <p:sldIdLst>
    <p:sldId xmlns:r="http://schemas.openxmlformats.org/officeDocument/2006/relationships" id="256" r:id="R58361f409fb24eec"/>
    <p:sldId xmlns:r="http://schemas.openxmlformats.org/officeDocument/2006/relationships" id="257" r:id="Ree9d566a0d9c4e54"/>
    <p:sldId xmlns:r="http://schemas.openxmlformats.org/officeDocument/2006/relationships" id="258" r:id="Rb01a7f2e9bda4770"/>
    <p:sldId xmlns:r="http://schemas.openxmlformats.org/officeDocument/2006/relationships" id="259" r:id="R3610f64b094e4748"/>
    <p:sldId xmlns:r="http://schemas.openxmlformats.org/officeDocument/2006/relationships" id="260" r:id="Rbc16e02d414b4bf5"/>
    <p:sldId xmlns:r="http://schemas.openxmlformats.org/officeDocument/2006/relationships" id="261" r:id="R42b66f50d31941dc"/>
    <p:sldId xmlns:r="http://schemas.openxmlformats.org/officeDocument/2006/relationships" id="262" r:id="Rbebe74cb9449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c9ecf88a84bf4" /><Relationship Type="http://schemas.openxmlformats.org/officeDocument/2006/relationships/slide" Target="/ppt/slides/slide1.xml" Id="R58361f409fb24eec" /><Relationship Type="http://schemas.openxmlformats.org/officeDocument/2006/relationships/slide" Target="/ppt/slides/slide2.xml" Id="Ree9d566a0d9c4e54" /><Relationship Type="http://schemas.openxmlformats.org/officeDocument/2006/relationships/slide" Target="/ppt/slides/slide3.xml" Id="Rb01a7f2e9bda4770" /><Relationship Type="http://schemas.openxmlformats.org/officeDocument/2006/relationships/slide" Target="/ppt/slides/slide4.xml" Id="R3610f64b094e4748" /><Relationship Type="http://schemas.openxmlformats.org/officeDocument/2006/relationships/slide" Target="/ppt/slides/slide5.xml" Id="Rbc16e02d414b4bf5" /><Relationship Type="http://schemas.openxmlformats.org/officeDocument/2006/relationships/slide" Target="/ppt/slides/slide6.xml" Id="R42b66f50d31941dc" /><Relationship Type="http://schemas.openxmlformats.org/officeDocument/2006/relationships/slide" Target="/ppt/slides/slide7.xml" Id="Rbebe74cb9449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e64f9dc49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f84ce2db444a5" /><Relationship Type="http://schemas.openxmlformats.org/officeDocument/2006/relationships/theme" Target="/ppt/slideMasters/theme/theme1.xml" Id="Re0404d700a1e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f84ce2db4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11598d69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878a644164f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5f7ab03b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2ccb3f456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f35aeea4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816b3632c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b1d34bc5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