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a62c36e51b42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dafe6af569466c"/>
  </p:sldMasterIdLst>
  <p:sldIdLst>
    <p:sldId xmlns:r="http://schemas.openxmlformats.org/officeDocument/2006/relationships" id="256" r:id="Rc1169b9e44364f29"/>
    <p:sldId xmlns:r="http://schemas.openxmlformats.org/officeDocument/2006/relationships" id="257" r:id="Re538fe023dbb4ba7"/>
    <p:sldId xmlns:r="http://schemas.openxmlformats.org/officeDocument/2006/relationships" id="258" r:id="R4a9da7c2083446d4"/>
    <p:sldId xmlns:r="http://schemas.openxmlformats.org/officeDocument/2006/relationships" id="259" r:id="Rcd21d1c3857e45ef"/>
    <p:sldId xmlns:r="http://schemas.openxmlformats.org/officeDocument/2006/relationships" id="260" r:id="R1aedb494b0b648c0"/>
    <p:sldId xmlns:r="http://schemas.openxmlformats.org/officeDocument/2006/relationships" id="261" r:id="Rceb75b84ded74ce2"/>
    <p:sldId xmlns:r="http://schemas.openxmlformats.org/officeDocument/2006/relationships" id="262" r:id="Rf6c3af794ed541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dafe6af569466c" /><Relationship Type="http://schemas.openxmlformats.org/officeDocument/2006/relationships/slide" Target="/ppt/slides/slide1.xml" Id="Rc1169b9e44364f29" /><Relationship Type="http://schemas.openxmlformats.org/officeDocument/2006/relationships/slide" Target="/ppt/slides/slide2.xml" Id="Re538fe023dbb4ba7" /><Relationship Type="http://schemas.openxmlformats.org/officeDocument/2006/relationships/slide" Target="/ppt/slides/slide3.xml" Id="R4a9da7c2083446d4" /><Relationship Type="http://schemas.openxmlformats.org/officeDocument/2006/relationships/slide" Target="/ppt/slides/slide4.xml" Id="Rcd21d1c3857e45ef" /><Relationship Type="http://schemas.openxmlformats.org/officeDocument/2006/relationships/slide" Target="/ppt/slides/slide5.xml" Id="R1aedb494b0b648c0" /><Relationship Type="http://schemas.openxmlformats.org/officeDocument/2006/relationships/slide" Target="/ppt/slides/slide6.xml" Id="Rceb75b84ded74ce2" /><Relationship Type="http://schemas.openxmlformats.org/officeDocument/2006/relationships/slide" Target="/ppt/slides/slide7.xml" Id="Rf6c3af794ed541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69dc360674a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8ff208efe4bc6" /><Relationship Type="http://schemas.openxmlformats.org/officeDocument/2006/relationships/theme" Target="/ppt/slideMasters/theme/theme1.xml" Id="Rf5a4d233cf66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88ff208efe4b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a8d8c6b4a48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e90e86cea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c4271ef014d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664139b92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f966a5a98940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a1eccac8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52fd1e7524a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