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1bd7c5573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cd904d78b43f5"/>
  </p:sldMasterIdLst>
  <p:sldIdLst>
    <p:sldId xmlns:r="http://schemas.openxmlformats.org/officeDocument/2006/relationships" id="256" r:id="Rd09aba5aedf94f90"/>
    <p:sldId xmlns:r="http://schemas.openxmlformats.org/officeDocument/2006/relationships" id="257" r:id="R5b400986aa994ab8"/>
    <p:sldId xmlns:r="http://schemas.openxmlformats.org/officeDocument/2006/relationships" id="258" r:id="R933423c753d941fd"/>
    <p:sldId xmlns:r="http://schemas.openxmlformats.org/officeDocument/2006/relationships" id="259" r:id="R464971eeac9b4ec3"/>
    <p:sldId xmlns:r="http://schemas.openxmlformats.org/officeDocument/2006/relationships" id="260" r:id="R65f25d1517014284"/>
    <p:sldId xmlns:r="http://schemas.openxmlformats.org/officeDocument/2006/relationships" id="261" r:id="R0ac48db48d4749c6"/>
    <p:sldId xmlns:r="http://schemas.openxmlformats.org/officeDocument/2006/relationships" id="262" r:id="R409bc6b7425b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cd904d78b43f5" /><Relationship Type="http://schemas.openxmlformats.org/officeDocument/2006/relationships/slide" Target="/ppt/slides/slide1.xml" Id="Rd09aba5aedf94f90" /><Relationship Type="http://schemas.openxmlformats.org/officeDocument/2006/relationships/slide" Target="/ppt/slides/slide2.xml" Id="R5b400986aa994ab8" /><Relationship Type="http://schemas.openxmlformats.org/officeDocument/2006/relationships/slide" Target="/ppt/slides/slide3.xml" Id="R933423c753d941fd" /><Relationship Type="http://schemas.openxmlformats.org/officeDocument/2006/relationships/slide" Target="/ppt/slides/slide4.xml" Id="R464971eeac9b4ec3" /><Relationship Type="http://schemas.openxmlformats.org/officeDocument/2006/relationships/slide" Target="/ppt/slides/slide5.xml" Id="R65f25d1517014284" /><Relationship Type="http://schemas.openxmlformats.org/officeDocument/2006/relationships/slide" Target="/ppt/slides/slide6.xml" Id="R0ac48db48d4749c6" /><Relationship Type="http://schemas.openxmlformats.org/officeDocument/2006/relationships/slide" Target="/ppt/slides/slide7.xml" Id="R409bc6b7425b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4c119fc1d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2d4f213141b0" /><Relationship Type="http://schemas.openxmlformats.org/officeDocument/2006/relationships/theme" Target="/ppt/slideMasters/theme/theme1.xml" Id="Rd490f3f79715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c2d4f2131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82f715ea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23e8e61c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3e06eee2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e89d166a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ae53a7b1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ca49b8a84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3ebda782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