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962a013caee493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95bda67c42e439b"/>
  </p:sldMasterIdLst>
  <p:sldIdLst>
    <p:sldId xmlns:r="http://schemas.openxmlformats.org/officeDocument/2006/relationships" id="256" r:id="R292aee2a22c14ca9"/>
    <p:sldId xmlns:r="http://schemas.openxmlformats.org/officeDocument/2006/relationships" id="257" r:id="Rf423b7a6accf491d"/>
    <p:sldId xmlns:r="http://schemas.openxmlformats.org/officeDocument/2006/relationships" id="258" r:id="Ra7b87b7a622e4175"/>
    <p:sldId xmlns:r="http://schemas.openxmlformats.org/officeDocument/2006/relationships" id="259" r:id="Re0d635432d1d4ea6"/>
    <p:sldId xmlns:r="http://schemas.openxmlformats.org/officeDocument/2006/relationships" id="260" r:id="R434a0a19530b4331"/>
    <p:sldId xmlns:r="http://schemas.openxmlformats.org/officeDocument/2006/relationships" id="261" r:id="R25e369b2298f44d8"/>
    <p:sldId xmlns:r="http://schemas.openxmlformats.org/officeDocument/2006/relationships" id="262" r:id="R200110d7f4e948c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95bda67c42e439b" /><Relationship Type="http://schemas.openxmlformats.org/officeDocument/2006/relationships/slide" Target="/ppt/slides/slide1.xml" Id="R292aee2a22c14ca9" /><Relationship Type="http://schemas.openxmlformats.org/officeDocument/2006/relationships/slide" Target="/ppt/slides/slide2.xml" Id="Rf423b7a6accf491d" /><Relationship Type="http://schemas.openxmlformats.org/officeDocument/2006/relationships/slide" Target="/ppt/slides/slide3.xml" Id="Ra7b87b7a622e4175" /><Relationship Type="http://schemas.openxmlformats.org/officeDocument/2006/relationships/slide" Target="/ppt/slides/slide4.xml" Id="Re0d635432d1d4ea6" /><Relationship Type="http://schemas.openxmlformats.org/officeDocument/2006/relationships/slide" Target="/ppt/slides/slide5.xml" Id="R434a0a19530b4331" /><Relationship Type="http://schemas.openxmlformats.org/officeDocument/2006/relationships/slide" Target="/ppt/slides/slide6.xml" Id="R25e369b2298f44d8" /><Relationship Type="http://schemas.openxmlformats.org/officeDocument/2006/relationships/slide" Target="/ppt/slides/slide7.xml" Id="R200110d7f4e948c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7e174dd0f80479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7bd839e961487d" /><Relationship Type="http://schemas.openxmlformats.org/officeDocument/2006/relationships/theme" Target="/ppt/slideMasters/theme/theme1.xml" Id="Rce6d143339ef46f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17bd839e961487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037c9c09bd452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aa47f4e75645d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750a9a92d541e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a97374021d4b4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895dfc356844c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b7c43dbdd8439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451d3bee1a4ca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PROJECT COMPETENCE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PROJECT COMPETENCE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PROJECT COMPETENCE AS ble etablert [år] og holder til i Lommedalen.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PROJECT COMPETENCE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PROJECT COMPETENCE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PROJECT COMPETENCE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3 944 178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1 351 239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1 170 278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4 924 332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5 663 322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PROJECT COMPETENCE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HARRINGTON CLIVE ROBERT  –  66,0 %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HARRINGTON ANNE  –  34,0 %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PROJECT COMPETENCE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Fossbergjordet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1350 Lommedalen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80 08 51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post@projectcompetence.no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959 583 153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PROJECT COMPETENCE AS</a:t>
            </a:r>
          </a:p>
        </p:txBody>
      </p:sp>
    </p:spTree>
  </p:cSld>
  <p:clrMapOvr>
    <a:masterClrMapping xmlns:a="http://schemas.openxmlformats.org/drawingml/2006/main"/>
  </p:clrMapOvr>
</p:sld>
</file>