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d8622ef18f4f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435065a894b4b"/>
  </p:sldMasterIdLst>
  <p:sldIdLst>
    <p:sldId xmlns:r="http://schemas.openxmlformats.org/officeDocument/2006/relationships" id="256" r:id="R0c2e0b4222eb4f43"/>
    <p:sldId xmlns:r="http://schemas.openxmlformats.org/officeDocument/2006/relationships" id="257" r:id="Ra2a4ce5e563f49ae"/>
    <p:sldId xmlns:r="http://schemas.openxmlformats.org/officeDocument/2006/relationships" id="258" r:id="R5bbbbc2cc5cb4cec"/>
    <p:sldId xmlns:r="http://schemas.openxmlformats.org/officeDocument/2006/relationships" id="259" r:id="Rdeac773e16e64c5e"/>
    <p:sldId xmlns:r="http://schemas.openxmlformats.org/officeDocument/2006/relationships" id="260" r:id="R8f08ee8a3e654e66"/>
    <p:sldId xmlns:r="http://schemas.openxmlformats.org/officeDocument/2006/relationships" id="261" r:id="Rfa195428fd0845fb"/>
    <p:sldId xmlns:r="http://schemas.openxmlformats.org/officeDocument/2006/relationships" id="262" r:id="R9d2ed2de9d7a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435065a894b4b" /><Relationship Type="http://schemas.openxmlformats.org/officeDocument/2006/relationships/slide" Target="/ppt/slides/slide1.xml" Id="R0c2e0b4222eb4f43" /><Relationship Type="http://schemas.openxmlformats.org/officeDocument/2006/relationships/slide" Target="/ppt/slides/slide2.xml" Id="Ra2a4ce5e563f49ae" /><Relationship Type="http://schemas.openxmlformats.org/officeDocument/2006/relationships/slide" Target="/ppt/slides/slide3.xml" Id="R5bbbbc2cc5cb4cec" /><Relationship Type="http://schemas.openxmlformats.org/officeDocument/2006/relationships/slide" Target="/ppt/slides/slide4.xml" Id="Rdeac773e16e64c5e" /><Relationship Type="http://schemas.openxmlformats.org/officeDocument/2006/relationships/slide" Target="/ppt/slides/slide5.xml" Id="R8f08ee8a3e654e66" /><Relationship Type="http://schemas.openxmlformats.org/officeDocument/2006/relationships/slide" Target="/ppt/slides/slide6.xml" Id="Rfa195428fd0845fb" /><Relationship Type="http://schemas.openxmlformats.org/officeDocument/2006/relationships/slide" Target="/ppt/slides/slide7.xml" Id="R9d2ed2de9d7a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34d60fcdb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9a63fa1ed4296" /><Relationship Type="http://schemas.openxmlformats.org/officeDocument/2006/relationships/theme" Target="/ppt/slideMasters/theme/theme1.xml" Id="Ra4afc3af9b4247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d9a63fa1ed42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3d34b8fdd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33a40b2ab43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e95ea6d65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abdfe9c52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2628552dd47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845892d99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5cd235c674f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NEWSEC PROPERTY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PROPERTY ASSET MANAGEMENT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352 409 499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15 886 721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18 247 686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57 832 377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170 311 778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NORDIC ASSET MANAGEMENT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06760@newsec.no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959 718 482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