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a4976e6cc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450e788394ac2"/>
  </p:sldMasterIdLst>
  <p:sldIdLst>
    <p:sldId xmlns:r="http://schemas.openxmlformats.org/officeDocument/2006/relationships" id="256" r:id="R3d6e9e8f721f48e4"/>
    <p:sldId xmlns:r="http://schemas.openxmlformats.org/officeDocument/2006/relationships" id="257" r:id="R697c8717a72e4935"/>
    <p:sldId xmlns:r="http://schemas.openxmlformats.org/officeDocument/2006/relationships" id="258" r:id="R20adbf98028744b7"/>
    <p:sldId xmlns:r="http://schemas.openxmlformats.org/officeDocument/2006/relationships" id="259" r:id="Re0a97e3afd8447b0"/>
    <p:sldId xmlns:r="http://schemas.openxmlformats.org/officeDocument/2006/relationships" id="260" r:id="R1c971c0fec864c7a"/>
    <p:sldId xmlns:r="http://schemas.openxmlformats.org/officeDocument/2006/relationships" id="261" r:id="R83b5486131de4106"/>
    <p:sldId xmlns:r="http://schemas.openxmlformats.org/officeDocument/2006/relationships" id="262" r:id="Rdfa343ad5b08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450e788394ac2" /><Relationship Type="http://schemas.openxmlformats.org/officeDocument/2006/relationships/slide" Target="/ppt/slides/slide1.xml" Id="R3d6e9e8f721f48e4" /><Relationship Type="http://schemas.openxmlformats.org/officeDocument/2006/relationships/slide" Target="/ppt/slides/slide2.xml" Id="R697c8717a72e4935" /><Relationship Type="http://schemas.openxmlformats.org/officeDocument/2006/relationships/slide" Target="/ppt/slides/slide3.xml" Id="R20adbf98028744b7" /><Relationship Type="http://schemas.openxmlformats.org/officeDocument/2006/relationships/slide" Target="/ppt/slides/slide4.xml" Id="Re0a97e3afd8447b0" /><Relationship Type="http://schemas.openxmlformats.org/officeDocument/2006/relationships/slide" Target="/ppt/slides/slide5.xml" Id="R1c971c0fec864c7a" /><Relationship Type="http://schemas.openxmlformats.org/officeDocument/2006/relationships/slide" Target="/ppt/slides/slide6.xml" Id="R83b5486131de4106" /><Relationship Type="http://schemas.openxmlformats.org/officeDocument/2006/relationships/slide" Target="/ppt/slides/slide7.xml" Id="Rdfa343ad5b08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6a033bce1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1d9c9163417c" /><Relationship Type="http://schemas.openxmlformats.org/officeDocument/2006/relationships/theme" Target="/ppt/slideMasters/theme/theme1.xml" Id="Rdf696d30afe8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41d9c9163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a67360da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adeeb660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3758ce7a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d40a9de3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dcc067868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34a4aa96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88168f17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