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2ef192588c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f6ef8a1524c74"/>
  </p:sldMasterIdLst>
  <p:sldIdLst>
    <p:sldId xmlns:r="http://schemas.openxmlformats.org/officeDocument/2006/relationships" id="256" r:id="R4c9399935996487e"/>
    <p:sldId xmlns:r="http://schemas.openxmlformats.org/officeDocument/2006/relationships" id="257" r:id="Rc664f82c5e0e433b"/>
    <p:sldId xmlns:r="http://schemas.openxmlformats.org/officeDocument/2006/relationships" id="258" r:id="R48a521ef352f4301"/>
    <p:sldId xmlns:r="http://schemas.openxmlformats.org/officeDocument/2006/relationships" id="259" r:id="R9c33787f21974af8"/>
    <p:sldId xmlns:r="http://schemas.openxmlformats.org/officeDocument/2006/relationships" id="260" r:id="R91bf4da9c7274ee6"/>
    <p:sldId xmlns:r="http://schemas.openxmlformats.org/officeDocument/2006/relationships" id="261" r:id="Rb958a8d98d964e00"/>
    <p:sldId xmlns:r="http://schemas.openxmlformats.org/officeDocument/2006/relationships" id="262" r:id="R5bc51fa3764740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f6ef8a1524c74" /><Relationship Type="http://schemas.openxmlformats.org/officeDocument/2006/relationships/slide" Target="/ppt/slides/slide1.xml" Id="R4c9399935996487e" /><Relationship Type="http://schemas.openxmlformats.org/officeDocument/2006/relationships/slide" Target="/ppt/slides/slide2.xml" Id="Rc664f82c5e0e433b" /><Relationship Type="http://schemas.openxmlformats.org/officeDocument/2006/relationships/slide" Target="/ppt/slides/slide3.xml" Id="R48a521ef352f4301" /><Relationship Type="http://schemas.openxmlformats.org/officeDocument/2006/relationships/slide" Target="/ppt/slides/slide4.xml" Id="R9c33787f21974af8" /><Relationship Type="http://schemas.openxmlformats.org/officeDocument/2006/relationships/slide" Target="/ppt/slides/slide5.xml" Id="R91bf4da9c7274ee6" /><Relationship Type="http://schemas.openxmlformats.org/officeDocument/2006/relationships/slide" Target="/ppt/slides/slide6.xml" Id="Rb958a8d98d964e00" /><Relationship Type="http://schemas.openxmlformats.org/officeDocument/2006/relationships/slide" Target="/ppt/slides/slide7.xml" Id="R5bc51fa3764740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d6a40ca324a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a565516914498" /><Relationship Type="http://schemas.openxmlformats.org/officeDocument/2006/relationships/theme" Target="/ppt/slideMasters/theme/theme1.xml" Id="R8f5caa4fd5ef40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a5655169144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8632c51b1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8ad396ce340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9562ae6b541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424c72c314a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5519fc55a42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e3bf31b5a4d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a0c1e7148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7 863 057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6 583 401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16 446 962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PER MARTIN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TØNNESEN KJELL SYVER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DANIEL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38 38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960 132 734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