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7c74a3fcf2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9ecf523c7041b6"/>
  </p:sldMasterIdLst>
  <p:sldIdLst>
    <p:sldId xmlns:r="http://schemas.openxmlformats.org/officeDocument/2006/relationships" id="256" r:id="R099fe6a3c13e40ad"/>
    <p:sldId xmlns:r="http://schemas.openxmlformats.org/officeDocument/2006/relationships" id="257" r:id="R5ec20072d423456f"/>
    <p:sldId xmlns:r="http://schemas.openxmlformats.org/officeDocument/2006/relationships" id="258" r:id="R413ba9a5b0d5458c"/>
    <p:sldId xmlns:r="http://schemas.openxmlformats.org/officeDocument/2006/relationships" id="259" r:id="R888e63676a4545f6"/>
    <p:sldId xmlns:r="http://schemas.openxmlformats.org/officeDocument/2006/relationships" id="260" r:id="R74ed0831081b4fe1"/>
    <p:sldId xmlns:r="http://schemas.openxmlformats.org/officeDocument/2006/relationships" id="261" r:id="Rd0c8019647fe4043"/>
    <p:sldId xmlns:r="http://schemas.openxmlformats.org/officeDocument/2006/relationships" id="262" r:id="R96a69c41110b40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9ecf523c7041b6" /><Relationship Type="http://schemas.openxmlformats.org/officeDocument/2006/relationships/slide" Target="/ppt/slides/slide1.xml" Id="R099fe6a3c13e40ad" /><Relationship Type="http://schemas.openxmlformats.org/officeDocument/2006/relationships/slide" Target="/ppt/slides/slide2.xml" Id="R5ec20072d423456f" /><Relationship Type="http://schemas.openxmlformats.org/officeDocument/2006/relationships/slide" Target="/ppt/slides/slide3.xml" Id="R413ba9a5b0d5458c" /><Relationship Type="http://schemas.openxmlformats.org/officeDocument/2006/relationships/slide" Target="/ppt/slides/slide4.xml" Id="R888e63676a4545f6" /><Relationship Type="http://schemas.openxmlformats.org/officeDocument/2006/relationships/slide" Target="/ppt/slides/slide5.xml" Id="R74ed0831081b4fe1" /><Relationship Type="http://schemas.openxmlformats.org/officeDocument/2006/relationships/slide" Target="/ppt/slides/slide6.xml" Id="Rd0c8019647fe4043" /><Relationship Type="http://schemas.openxmlformats.org/officeDocument/2006/relationships/slide" Target="/ppt/slides/slide7.xml" Id="R96a69c41110b40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28e77c32a43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e441282264eca" /><Relationship Type="http://schemas.openxmlformats.org/officeDocument/2006/relationships/theme" Target="/ppt/slideMasters/theme/theme1.xml" Id="R6d5d9cf7a55141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0e441282264e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50cacf291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9834cc2954e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cd857795a4a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b4c4d651446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38c589fa04c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303b1ebdd42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43cc116d24a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BOLLE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BOLLE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2 962 208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−444 735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1 481 544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ANN HELEN BEATE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BOLLE OLAUG JOHANNE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08 11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960 174 607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BOLLE AS</a:t>
            </a:r>
          </a:p>
        </p:txBody>
      </p:sp>
    </p:spTree>
  </p:cSld>
  <p:clrMapOvr>
    <a:masterClrMapping xmlns:a="http://schemas.openxmlformats.org/drawingml/2006/main"/>
  </p:clrMapOvr>
</p:sld>
</file>