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121021aee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21eb2c86b410c"/>
  </p:sldMasterIdLst>
  <p:sldIdLst>
    <p:sldId xmlns:r="http://schemas.openxmlformats.org/officeDocument/2006/relationships" id="256" r:id="Rdad93ba093064df8"/>
    <p:sldId xmlns:r="http://schemas.openxmlformats.org/officeDocument/2006/relationships" id="257" r:id="Ra0074360c5074f1b"/>
    <p:sldId xmlns:r="http://schemas.openxmlformats.org/officeDocument/2006/relationships" id="258" r:id="Rebb54658d25646d5"/>
    <p:sldId xmlns:r="http://schemas.openxmlformats.org/officeDocument/2006/relationships" id="259" r:id="R208c16db3854402d"/>
    <p:sldId xmlns:r="http://schemas.openxmlformats.org/officeDocument/2006/relationships" id="260" r:id="R27e0b79d33eb41a8"/>
    <p:sldId xmlns:r="http://schemas.openxmlformats.org/officeDocument/2006/relationships" id="261" r:id="Re977893749b846a9"/>
    <p:sldId xmlns:r="http://schemas.openxmlformats.org/officeDocument/2006/relationships" id="262" r:id="R6eff64cba932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21eb2c86b410c" /><Relationship Type="http://schemas.openxmlformats.org/officeDocument/2006/relationships/slide" Target="/ppt/slides/slide1.xml" Id="Rdad93ba093064df8" /><Relationship Type="http://schemas.openxmlformats.org/officeDocument/2006/relationships/slide" Target="/ppt/slides/slide2.xml" Id="Ra0074360c5074f1b" /><Relationship Type="http://schemas.openxmlformats.org/officeDocument/2006/relationships/slide" Target="/ppt/slides/slide3.xml" Id="Rebb54658d25646d5" /><Relationship Type="http://schemas.openxmlformats.org/officeDocument/2006/relationships/slide" Target="/ppt/slides/slide4.xml" Id="R208c16db3854402d" /><Relationship Type="http://schemas.openxmlformats.org/officeDocument/2006/relationships/slide" Target="/ppt/slides/slide5.xml" Id="R27e0b79d33eb41a8" /><Relationship Type="http://schemas.openxmlformats.org/officeDocument/2006/relationships/slide" Target="/ppt/slides/slide6.xml" Id="Re977893749b846a9" /><Relationship Type="http://schemas.openxmlformats.org/officeDocument/2006/relationships/slide" Target="/ppt/slides/slide7.xml" Id="R6eff64cba932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537dbcd75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df731ab6a4753" /><Relationship Type="http://schemas.openxmlformats.org/officeDocument/2006/relationships/theme" Target="/ppt/slideMasters/theme/theme1.xml" Id="R0f3f0387559e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df731ab6a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49923d0cc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fe1b6cff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18861962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8f1ffbdf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48b86068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ac9ec76fd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ffce1b4d4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