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51b242579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cff7c81584181"/>
  </p:sldMasterIdLst>
  <p:sldIdLst>
    <p:sldId xmlns:r="http://schemas.openxmlformats.org/officeDocument/2006/relationships" id="256" r:id="R87c8e9a383464b0b"/>
    <p:sldId xmlns:r="http://schemas.openxmlformats.org/officeDocument/2006/relationships" id="257" r:id="Rff59def9c5e3454f"/>
    <p:sldId xmlns:r="http://schemas.openxmlformats.org/officeDocument/2006/relationships" id="258" r:id="R455598e086b94d42"/>
    <p:sldId xmlns:r="http://schemas.openxmlformats.org/officeDocument/2006/relationships" id="259" r:id="Rdadd50b957314adb"/>
    <p:sldId xmlns:r="http://schemas.openxmlformats.org/officeDocument/2006/relationships" id="260" r:id="R5a05b6bc003f4f44"/>
    <p:sldId xmlns:r="http://schemas.openxmlformats.org/officeDocument/2006/relationships" id="261" r:id="Re553b455e74d4eee"/>
    <p:sldId xmlns:r="http://schemas.openxmlformats.org/officeDocument/2006/relationships" id="262" r:id="R5c3662119bf6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cff7c81584181" /><Relationship Type="http://schemas.openxmlformats.org/officeDocument/2006/relationships/slide" Target="/ppt/slides/slide1.xml" Id="R87c8e9a383464b0b" /><Relationship Type="http://schemas.openxmlformats.org/officeDocument/2006/relationships/slide" Target="/ppt/slides/slide2.xml" Id="Rff59def9c5e3454f" /><Relationship Type="http://schemas.openxmlformats.org/officeDocument/2006/relationships/slide" Target="/ppt/slides/slide3.xml" Id="R455598e086b94d42" /><Relationship Type="http://schemas.openxmlformats.org/officeDocument/2006/relationships/slide" Target="/ppt/slides/slide4.xml" Id="Rdadd50b957314adb" /><Relationship Type="http://schemas.openxmlformats.org/officeDocument/2006/relationships/slide" Target="/ppt/slides/slide5.xml" Id="R5a05b6bc003f4f44" /><Relationship Type="http://schemas.openxmlformats.org/officeDocument/2006/relationships/slide" Target="/ppt/slides/slide6.xml" Id="Re553b455e74d4eee" /><Relationship Type="http://schemas.openxmlformats.org/officeDocument/2006/relationships/slide" Target="/ppt/slides/slide7.xml" Id="R5c3662119bf6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61ad72fa7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5d82803f4e74" /><Relationship Type="http://schemas.openxmlformats.org/officeDocument/2006/relationships/theme" Target="/ppt/slideMasters/theme/theme1.xml" Id="Rb0dc7bff03b9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85d82803f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80fb51d5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09e9f7c5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59e51722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3332745e2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9a0cf5fde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bece3128c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a3da92e6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