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c13214488ed4e2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c5cfb3fec4a41d3"/>
  </p:sldMasterIdLst>
  <p:sldIdLst>
    <p:sldId xmlns:r="http://schemas.openxmlformats.org/officeDocument/2006/relationships" id="256" r:id="Ra0512022f8614c27"/>
    <p:sldId xmlns:r="http://schemas.openxmlformats.org/officeDocument/2006/relationships" id="257" r:id="R80bd4a0b3d864cfb"/>
    <p:sldId xmlns:r="http://schemas.openxmlformats.org/officeDocument/2006/relationships" id="258" r:id="Rb2074cb4a87044f5"/>
    <p:sldId xmlns:r="http://schemas.openxmlformats.org/officeDocument/2006/relationships" id="259" r:id="R3d2d20bdc5b44100"/>
    <p:sldId xmlns:r="http://schemas.openxmlformats.org/officeDocument/2006/relationships" id="260" r:id="R82933042b56c42e3"/>
    <p:sldId xmlns:r="http://schemas.openxmlformats.org/officeDocument/2006/relationships" id="261" r:id="R90c028d67117406e"/>
    <p:sldId xmlns:r="http://schemas.openxmlformats.org/officeDocument/2006/relationships" id="262" r:id="R2bacca856780445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c5cfb3fec4a41d3" /><Relationship Type="http://schemas.openxmlformats.org/officeDocument/2006/relationships/slide" Target="/ppt/slides/slide1.xml" Id="Ra0512022f8614c27" /><Relationship Type="http://schemas.openxmlformats.org/officeDocument/2006/relationships/slide" Target="/ppt/slides/slide2.xml" Id="R80bd4a0b3d864cfb" /><Relationship Type="http://schemas.openxmlformats.org/officeDocument/2006/relationships/slide" Target="/ppt/slides/slide3.xml" Id="Rb2074cb4a87044f5" /><Relationship Type="http://schemas.openxmlformats.org/officeDocument/2006/relationships/slide" Target="/ppt/slides/slide4.xml" Id="R3d2d20bdc5b44100" /><Relationship Type="http://schemas.openxmlformats.org/officeDocument/2006/relationships/slide" Target="/ppt/slides/slide5.xml" Id="R82933042b56c42e3" /><Relationship Type="http://schemas.openxmlformats.org/officeDocument/2006/relationships/slide" Target="/ppt/slides/slide6.xml" Id="R90c028d67117406e" /><Relationship Type="http://schemas.openxmlformats.org/officeDocument/2006/relationships/slide" Target="/ppt/slides/slide7.xml" Id="R2bacca856780445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a7ac7c8110449c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cf6602e79143f9" /><Relationship Type="http://schemas.openxmlformats.org/officeDocument/2006/relationships/theme" Target="/ppt/slideMasters/theme/theme1.xml" Id="R587109f7a449406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8cf6602e79143f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6a1e206caf4da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19dedd3e0742f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84107d1f2943b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09a188a6ce492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27589e2d584ec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77b65b59f14b5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cf8d92253f4c5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VALSET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VALSET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VALSET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VALSET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VALSET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VALSET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−1 954 503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31 343 114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332 783 339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343 610 007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VALSET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NORDBREKKEN JON HARALD  –  66,9 %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NORDBREKKEN JON ARE  –  32,0 %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NORDBREKKEN KINE  –  1,1 %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VALSET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Pilestredet Park 32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0176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960 812 042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VALSET INVEST AS</a:t>
            </a:r>
          </a:p>
        </p:txBody>
      </p:sp>
    </p:spTree>
  </p:cSld>
  <p:clrMapOvr>
    <a:masterClrMapping xmlns:a="http://schemas.openxmlformats.org/drawingml/2006/main"/>
  </p:clrMapOvr>
</p:sld>
</file>