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0e4f4efab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dc126f3cf482f"/>
  </p:sldMasterIdLst>
  <p:sldIdLst>
    <p:sldId xmlns:r="http://schemas.openxmlformats.org/officeDocument/2006/relationships" id="256" r:id="Re2dbe66b5e8e4250"/>
    <p:sldId xmlns:r="http://schemas.openxmlformats.org/officeDocument/2006/relationships" id="257" r:id="R16a80244edaa4cff"/>
    <p:sldId xmlns:r="http://schemas.openxmlformats.org/officeDocument/2006/relationships" id="258" r:id="Red31bbd7c8ba4c93"/>
    <p:sldId xmlns:r="http://schemas.openxmlformats.org/officeDocument/2006/relationships" id="259" r:id="R721165f776dc4133"/>
    <p:sldId xmlns:r="http://schemas.openxmlformats.org/officeDocument/2006/relationships" id="260" r:id="Raaf5e870b11946ad"/>
    <p:sldId xmlns:r="http://schemas.openxmlformats.org/officeDocument/2006/relationships" id="261" r:id="R539cf0244935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dc126f3cf482f" /><Relationship Type="http://schemas.openxmlformats.org/officeDocument/2006/relationships/slide" Target="/ppt/slides/slide1.xml" Id="Re2dbe66b5e8e4250" /><Relationship Type="http://schemas.openxmlformats.org/officeDocument/2006/relationships/slide" Target="/ppt/slides/slide2.xml" Id="R16a80244edaa4cff" /><Relationship Type="http://schemas.openxmlformats.org/officeDocument/2006/relationships/slide" Target="/ppt/slides/slide3.xml" Id="Red31bbd7c8ba4c93" /><Relationship Type="http://schemas.openxmlformats.org/officeDocument/2006/relationships/slide" Target="/ppt/slides/slide4.xml" Id="R721165f776dc4133" /><Relationship Type="http://schemas.openxmlformats.org/officeDocument/2006/relationships/slide" Target="/ppt/slides/slide5.xml" Id="Raaf5e870b11946ad" /><Relationship Type="http://schemas.openxmlformats.org/officeDocument/2006/relationships/slide" Target="/ppt/slides/slide6.xml" Id="R539cf0244935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1f532f43c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0fb43e379403a" /><Relationship Type="http://schemas.openxmlformats.org/officeDocument/2006/relationships/theme" Target="/ppt/slideMasters/theme/theme1.xml" Id="R2a4e985bd032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0fb43e379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a52313489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47de04ff44e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b02f98b5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dde5b02d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ce8329936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3c2bdd971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HELENE SUNDELIN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HELENE SUNDELIN JOHANSEN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