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c50fc4fc2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620e289774045"/>
  </p:sldMasterIdLst>
  <p:sldIdLst>
    <p:sldId xmlns:r="http://schemas.openxmlformats.org/officeDocument/2006/relationships" id="256" r:id="Re06b83f319d74fde"/>
    <p:sldId xmlns:r="http://schemas.openxmlformats.org/officeDocument/2006/relationships" id="257" r:id="R44103eaec4824275"/>
    <p:sldId xmlns:r="http://schemas.openxmlformats.org/officeDocument/2006/relationships" id="258" r:id="R35d8e5b7b6f84189"/>
    <p:sldId xmlns:r="http://schemas.openxmlformats.org/officeDocument/2006/relationships" id="259" r:id="Rb3794cef1429408a"/>
    <p:sldId xmlns:r="http://schemas.openxmlformats.org/officeDocument/2006/relationships" id="260" r:id="R486811e7927e43ce"/>
    <p:sldId xmlns:r="http://schemas.openxmlformats.org/officeDocument/2006/relationships" id="261" r:id="R45eff1fc36da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620e289774045" /><Relationship Type="http://schemas.openxmlformats.org/officeDocument/2006/relationships/slide" Target="/ppt/slides/slide1.xml" Id="Re06b83f319d74fde" /><Relationship Type="http://schemas.openxmlformats.org/officeDocument/2006/relationships/slide" Target="/ppt/slides/slide2.xml" Id="R44103eaec4824275" /><Relationship Type="http://schemas.openxmlformats.org/officeDocument/2006/relationships/slide" Target="/ppt/slides/slide3.xml" Id="R35d8e5b7b6f84189" /><Relationship Type="http://schemas.openxmlformats.org/officeDocument/2006/relationships/slide" Target="/ppt/slides/slide4.xml" Id="Rb3794cef1429408a" /><Relationship Type="http://schemas.openxmlformats.org/officeDocument/2006/relationships/slide" Target="/ppt/slides/slide5.xml" Id="R486811e7927e43ce" /><Relationship Type="http://schemas.openxmlformats.org/officeDocument/2006/relationships/slide" Target="/ppt/slides/slide6.xml" Id="R45eff1fc36da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e0c8e0bb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9f8b36174c87" /><Relationship Type="http://schemas.openxmlformats.org/officeDocument/2006/relationships/theme" Target="/ppt/slideMasters/theme/theme1.xml" Id="R2044efe930d2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09f8b3617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f175861b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75c29212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98050c11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35e8daa9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24553b0e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fa1cef80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