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3e787681924d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7e19bc01184063"/>
  </p:sldMasterIdLst>
  <p:sldIdLst>
    <p:sldId xmlns:r="http://schemas.openxmlformats.org/officeDocument/2006/relationships" id="256" r:id="R6d6aa9f694074661"/>
    <p:sldId xmlns:r="http://schemas.openxmlformats.org/officeDocument/2006/relationships" id="257" r:id="Re3e4ca2c135142da"/>
    <p:sldId xmlns:r="http://schemas.openxmlformats.org/officeDocument/2006/relationships" id="258" r:id="R22da4805960746e3"/>
    <p:sldId xmlns:r="http://schemas.openxmlformats.org/officeDocument/2006/relationships" id="259" r:id="Rc172bde7f8de4634"/>
    <p:sldId xmlns:r="http://schemas.openxmlformats.org/officeDocument/2006/relationships" id="260" r:id="R2047944cc1ba4f53"/>
    <p:sldId xmlns:r="http://schemas.openxmlformats.org/officeDocument/2006/relationships" id="261" r:id="R6c5faf552dbc426e"/>
    <p:sldId xmlns:r="http://schemas.openxmlformats.org/officeDocument/2006/relationships" id="262" r:id="Rf10e9ac7a26240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7e19bc01184063" /><Relationship Type="http://schemas.openxmlformats.org/officeDocument/2006/relationships/slide" Target="/ppt/slides/slide1.xml" Id="R6d6aa9f694074661" /><Relationship Type="http://schemas.openxmlformats.org/officeDocument/2006/relationships/slide" Target="/ppt/slides/slide2.xml" Id="Re3e4ca2c135142da" /><Relationship Type="http://schemas.openxmlformats.org/officeDocument/2006/relationships/slide" Target="/ppt/slides/slide3.xml" Id="R22da4805960746e3" /><Relationship Type="http://schemas.openxmlformats.org/officeDocument/2006/relationships/slide" Target="/ppt/slides/slide4.xml" Id="Rc172bde7f8de4634" /><Relationship Type="http://schemas.openxmlformats.org/officeDocument/2006/relationships/slide" Target="/ppt/slides/slide5.xml" Id="R2047944cc1ba4f53" /><Relationship Type="http://schemas.openxmlformats.org/officeDocument/2006/relationships/slide" Target="/ppt/slides/slide6.xml" Id="R6c5faf552dbc426e" /><Relationship Type="http://schemas.openxmlformats.org/officeDocument/2006/relationships/slide" Target="/ppt/slides/slide7.xml" Id="Rf10e9ac7a26240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bf5709f24f42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2596bf77b4d53" /><Relationship Type="http://schemas.openxmlformats.org/officeDocument/2006/relationships/theme" Target="/ppt/slideMasters/theme/theme1.xml" Id="R72ab9d81a9ba44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f2596bf77b4d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2a944278246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e83ee6ec54b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070a3bba940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1dea484424b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843bd794d40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7e228b7f646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07356470447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−136 724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1 323 460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2 033 691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OLSSON ROLAND BO EBER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Ekebergveien 232, H0401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22722350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962 939 309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