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bc10fd377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2091c6f0d498c"/>
  </p:sldMasterIdLst>
  <p:sldIdLst>
    <p:sldId xmlns:r="http://schemas.openxmlformats.org/officeDocument/2006/relationships" id="256" r:id="Rba792fdc2de5481e"/>
    <p:sldId xmlns:r="http://schemas.openxmlformats.org/officeDocument/2006/relationships" id="257" r:id="Rb8edc7e398a04fcd"/>
    <p:sldId xmlns:r="http://schemas.openxmlformats.org/officeDocument/2006/relationships" id="258" r:id="R36c33c47ece84b32"/>
    <p:sldId xmlns:r="http://schemas.openxmlformats.org/officeDocument/2006/relationships" id="259" r:id="R4b15eb1e7b2e45ea"/>
    <p:sldId xmlns:r="http://schemas.openxmlformats.org/officeDocument/2006/relationships" id="260" r:id="R9376d045ef0046b4"/>
    <p:sldId xmlns:r="http://schemas.openxmlformats.org/officeDocument/2006/relationships" id="261" r:id="Rd4bd0743c83e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2091c6f0d498c" /><Relationship Type="http://schemas.openxmlformats.org/officeDocument/2006/relationships/slide" Target="/ppt/slides/slide1.xml" Id="Rba792fdc2de5481e" /><Relationship Type="http://schemas.openxmlformats.org/officeDocument/2006/relationships/slide" Target="/ppt/slides/slide2.xml" Id="Rb8edc7e398a04fcd" /><Relationship Type="http://schemas.openxmlformats.org/officeDocument/2006/relationships/slide" Target="/ppt/slides/slide3.xml" Id="R36c33c47ece84b32" /><Relationship Type="http://schemas.openxmlformats.org/officeDocument/2006/relationships/slide" Target="/ppt/slides/slide4.xml" Id="R4b15eb1e7b2e45ea" /><Relationship Type="http://schemas.openxmlformats.org/officeDocument/2006/relationships/slide" Target="/ppt/slides/slide5.xml" Id="R9376d045ef0046b4" /><Relationship Type="http://schemas.openxmlformats.org/officeDocument/2006/relationships/slide" Target="/ppt/slides/slide6.xml" Id="Rd4bd0743c83e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095a9668b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9d2f26fc54d44" /><Relationship Type="http://schemas.openxmlformats.org/officeDocument/2006/relationships/theme" Target="/ppt/slideMasters/theme/theme1.xml" Id="R7e3331933d8f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9d2f26fc5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632fe0b77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8aa037115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997aabc71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6d0b307ed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17fe0b77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4922d0871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