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8c0b574d5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f51a2ca77044a3"/>
  </p:sldMasterIdLst>
  <p:sldIdLst>
    <p:sldId xmlns:r="http://schemas.openxmlformats.org/officeDocument/2006/relationships" id="256" r:id="R47b0e5de42ea47c7"/>
    <p:sldId xmlns:r="http://schemas.openxmlformats.org/officeDocument/2006/relationships" id="257" r:id="R0a28ada9069f4016"/>
    <p:sldId xmlns:r="http://schemas.openxmlformats.org/officeDocument/2006/relationships" id="258" r:id="R75e1757683a94d70"/>
    <p:sldId xmlns:r="http://schemas.openxmlformats.org/officeDocument/2006/relationships" id="259" r:id="R4dfa10907c7c4129"/>
    <p:sldId xmlns:r="http://schemas.openxmlformats.org/officeDocument/2006/relationships" id="260" r:id="R8f242defcd494753"/>
    <p:sldId xmlns:r="http://schemas.openxmlformats.org/officeDocument/2006/relationships" id="261" r:id="R6a2fcf6c157f47d4"/>
    <p:sldId xmlns:r="http://schemas.openxmlformats.org/officeDocument/2006/relationships" id="262" r:id="R6a4ac134832541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f51a2ca77044a3" /><Relationship Type="http://schemas.openxmlformats.org/officeDocument/2006/relationships/slide" Target="/ppt/slides/slide1.xml" Id="R47b0e5de42ea47c7" /><Relationship Type="http://schemas.openxmlformats.org/officeDocument/2006/relationships/slide" Target="/ppt/slides/slide2.xml" Id="R0a28ada9069f4016" /><Relationship Type="http://schemas.openxmlformats.org/officeDocument/2006/relationships/slide" Target="/ppt/slides/slide3.xml" Id="R75e1757683a94d70" /><Relationship Type="http://schemas.openxmlformats.org/officeDocument/2006/relationships/slide" Target="/ppt/slides/slide4.xml" Id="R4dfa10907c7c4129" /><Relationship Type="http://schemas.openxmlformats.org/officeDocument/2006/relationships/slide" Target="/ppt/slides/slide5.xml" Id="R8f242defcd494753" /><Relationship Type="http://schemas.openxmlformats.org/officeDocument/2006/relationships/slide" Target="/ppt/slides/slide6.xml" Id="R6a2fcf6c157f47d4" /><Relationship Type="http://schemas.openxmlformats.org/officeDocument/2006/relationships/slide" Target="/ppt/slides/slide7.xml" Id="R6a4ac134832541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f0939cdaa4b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d823afafb4294" /><Relationship Type="http://schemas.openxmlformats.org/officeDocument/2006/relationships/theme" Target="/ppt/slideMasters/theme/theme1.xml" Id="Ra7dcf1f219b6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d823afafb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a9f9b8b704a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c5031763b49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5d7fb2e5f46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bdd5299fb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5c40ee2d0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b25b4cb8d41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9708ecd4b4d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