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153951d4f642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46b6ce53514a4f"/>
  </p:sldMasterIdLst>
  <p:sldIdLst>
    <p:sldId xmlns:r="http://schemas.openxmlformats.org/officeDocument/2006/relationships" id="256" r:id="Re1aa14132431495d"/>
    <p:sldId xmlns:r="http://schemas.openxmlformats.org/officeDocument/2006/relationships" id="257" r:id="R2d35a0175dce47fb"/>
    <p:sldId xmlns:r="http://schemas.openxmlformats.org/officeDocument/2006/relationships" id="258" r:id="R75e24982e6ac45a1"/>
    <p:sldId xmlns:r="http://schemas.openxmlformats.org/officeDocument/2006/relationships" id="259" r:id="R627ca127c4354bbd"/>
    <p:sldId xmlns:r="http://schemas.openxmlformats.org/officeDocument/2006/relationships" id="260" r:id="R7c0dfcdfeef146e8"/>
    <p:sldId xmlns:r="http://schemas.openxmlformats.org/officeDocument/2006/relationships" id="261" r:id="R9328e32fca9946ed"/>
    <p:sldId xmlns:r="http://schemas.openxmlformats.org/officeDocument/2006/relationships" id="262" r:id="Rdfa5f8b35be746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46b6ce53514a4f" /><Relationship Type="http://schemas.openxmlformats.org/officeDocument/2006/relationships/slide" Target="/ppt/slides/slide1.xml" Id="Re1aa14132431495d" /><Relationship Type="http://schemas.openxmlformats.org/officeDocument/2006/relationships/slide" Target="/ppt/slides/slide2.xml" Id="R2d35a0175dce47fb" /><Relationship Type="http://schemas.openxmlformats.org/officeDocument/2006/relationships/slide" Target="/ppt/slides/slide3.xml" Id="R75e24982e6ac45a1" /><Relationship Type="http://schemas.openxmlformats.org/officeDocument/2006/relationships/slide" Target="/ppt/slides/slide4.xml" Id="R627ca127c4354bbd" /><Relationship Type="http://schemas.openxmlformats.org/officeDocument/2006/relationships/slide" Target="/ppt/slides/slide5.xml" Id="R7c0dfcdfeef146e8" /><Relationship Type="http://schemas.openxmlformats.org/officeDocument/2006/relationships/slide" Target="/ppt/slides/slide6.xml" Id="R9328e32fca9946ed" /><Relationship Type="http://schemas.openxmlformats.org/officeDocument/2006/relationships/slide" Target="/ppt/slides/slide7.xml" Id="Rdfa5f8b35be746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e4f0a585a847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2bc54b5ec4b97" /><Relationship Type="http://schemas.openxmlformats.org/officeDocument/2006/relationships/theme" Target="/ppt/slideMasters/theme/theme1.xml" Id="Rf86c6cda4b9b4e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82bc54b5ec4b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40e111b3d4d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41d8340c44c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fb935acf049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345d3d6934c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e1cd796a8146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bcb63f04f47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7041e13af49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PARETO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−16 565 000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1 047 008 000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2 877 367 000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2 919 697 000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STØLE SVEIN  –  92,1 %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SVELE AS  –  7,9 %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962 964 591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