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3a77fd167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ff17a21d343ba"/>
  </p:sldMasterIdLst>
  <p:sldIdLst>
    <p:sldId xmlns:r="http://schemas.openxmlformats.org/officeDocument/2006/relationships" id="256" r:id="Rde76ef8492a44994"/>
    <p:sldId xmlns:r="http://schemas.openxmlformats.org/officeDocument/2006/relationships" id="257" r:id="R956e49f3a2f04402"/>
    <p:sldId xmlns:r="http://schemas.openxmlformats.org/officeDocument/2006/relationships" id="258" r:id="Rc5eac5bb0f84448d"/>
    <p:sldId xmlns:r="http://schemas.openxmlformats.org/officeDocument/2006/relationships" id="259" r:id="R769054dcb72f4723"/>
    <p:sldId xmlns:r="http://schemas.openxmlformats.org/officeDocument/2006/relationships" id="260" r:id="R3cddd461273c4149"/>
    <p:sldId xmlns:r="http://schemas.openxmlformats.org/officeDocument/2006/relationships" id="261" r:id="Rd201c31e66a64425"/>
    <p:sldId xmlns:r="http://schemas.openxmlformats.org/officeDocument/2006/relationships" id="262" r:id="R50e5711f6c29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ff17a21d343ba" /><Relationship Type="http://schemas.openxmlformats.org/officeDocument/2006/relationships/slide" Target="/ppt/slides/slide1.xml" Id="Rde76ef8492a44994" /><Relationship Type="http://schemas.openxmlformats.org/officeDocument/2006/relationships/slide" Target="/ppt/slides/slide2.xml" Id="R956e49f3a2f04402" /><Relationship Type="http://schemas.openxmlformats.org/officeDocument/2006/relationships/slide" Target="/ppt/slides/slide3.xml" Id="Rc5eac5bb0f84448d" /><Relationship Type="http://schemas.openxmlformats.org/officeDocument/2006/relationships/slide" Target="/ppt/slides/slide4.xml" Id="R769054dcb72f4723" /><Relationship Type="http://schemas.openxmlformats.org/officeDocument/2006/relationships/slide" Target="/ppt/slides/slide5.xml" Id="R3cddd461273c4149" /><Relationship Type="http://schemas.openxmlformats.org/officeDocument/2006/relationships/slide" Target="/ppt/slides/slide6.xml" Id="Rd201c31e66a64425" /><Relationship Type="http://schemas.openxmlformats.org/officeDocument/2006/relationships/slide" Target="/ppt/slides/slide7.xml" Id="R50e5711f6c29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9ac55cf02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535356b06491c" /><Relationship Type="http://schemas.openxmlformats.org/officeDocument/2006/relationships/theme" Target="/ppt/slideMasters/theme/theme1.xml" Id="R53b67d02440d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535356b06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30c3bdbcc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173fbedd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5a6133805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cee21c998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6c1c0281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bd676865f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5e6d148e8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