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2a81d9ad0c47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71521637624fdf"/>
  </p:sldMasterIdLst>
  <p:sldIdLst>
    <p:sldId xmlns:r="http://schemas.openxmlformats.org/officeDocument/2006/relationships" id="256" r:id="R6c19ebab70114156"/>
    <p:sldId xmlns:r="http://schemas.openxmlformats.org/officeDocument/2006/relationships" id="257" r:id="R33465203fb2c4542"/>
    <p:sldId xmlns:r="http://schemas.openxmlformats.org/officeDocument/2006/relationships" id="258" r:id="R5a5ed55329e54910"/>
    <p:sldId xmlns:r="http://schemas.openxmlformats.org/officeDocument/2006/relationships" id="259" r:id="R556e290bf47e4c57"/>
    <p:sldId xmlns:r="http://schemas.openxmlformats.org/officeDocument/2006/relationships" id="260" r:id="R5557cfe234b64c62"/>
    <p:sldId xmlns:r="http://schemas.openxmlformats.org/officeDocument/2006/relationships" id="261" r:id="R528f5082cdf64452"/>
    <p:sldId xmlns:r="http://schemas.openxmlformats.org/officeDocument/2006/relationships" id="262" r:id="R2976f5df38c844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71521637624fdf" /><Relationship Type="http://schemas.openxmlformats.org/officeDocument/2006/relationships/slide" Target="/ppt/slides/slide1.xml" Id="R6c19ebab70114156" /><Relationship Type="http://schemas.openxmlformats.org/officeDocument/2006/relationships/slide" Target="/ppt/slides/slide2.xml" Id="R33465203fb2c4542" /><Relationship Type="http://schemas.openxmlformats.org/officeDocument/2006/relationships/slide" Target="/ppt/slides/slide3.xml" Id="R5a5ed55329e54910" /><Relationship Type="http://schemas.openxmlformats.org/officeDocument/2006/relationships/slide" Target="/ppt/slides/slide4.xml" Id="R556e290bf47e4c57" /><Relationship Type="http://schemas.openxmlformats.org/officeDocument/2006/relationships/slide" Target="/ppt/slides/slide5.xml" Id="R5557cfe234b64c62" /><Relationship Type="http://schemas.openxmlformats.org/officeDocument/2006/relationships/slide" Target="/ppt/slides/slide6.xml" Id="R528f5082cdf64452" /><Relationship Type="http://schemas.openxmlformats.org/officeDocument/2006/relationships/slide" Target="/ppt/slides/slide7.xml" Id="R2976f5df38c844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f93dd4e0c49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0be248ef841fd" /><Relationship Type="http://schemas.openxmlformats.org/officeDocument/2006/relationships/theme" Target="/ppt/slideMasters/theme/theme1.xml" Id="Ra213c1d10e4f47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70be248ef841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7bd69242549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fae2c5fdc4a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a50a7d44a4e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804da5e9a46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ecd2975274a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c0f423f7444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b038792484b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MELLEM 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MELLEM NES INVEST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−3 092 784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5 851 332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90 714 394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90 924 946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ANEM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LYDIAEMILIE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SYFRAS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JOHAN JØRGEN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Nesbruveien 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 14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borre@mellemnes.no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963 123 345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