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59466bf10c42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6a4595911c42b3"/>
  </p:sldMasterIdLst>
  <p:sldIdLst>
    <p:sldId xmlns:r="http://schemas.openxmlformats.org/officeDocument/2006/relationships" id="256" r:id="R52a641b8bf774813"/>
    <p:sldId xmlns:r="http://schemas.openxmlformats.org/officeDocument/2006/relationships" id="257" r:id="R92e81c29a17e4fad"/>
    <p:sldId xmlns:r="http://schemas.openxmlformats.org/officeDocument/2006/relationships" id="258" r:id="R2f54a5a748274019"/>
    <p:sldId xmlns:r="http://schemas.openxmlformats.org/officeDocument/2006/relationships" id="259" r:id="Rc7962ceb8a354a86"/>
    <p:sldId xmlns:r="http://schemas.openxmlformats.org/officeDocument/2006/relationships" id="260" r:id="R96ae18eda6514a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6a4595911c42b3" /><Relationship Type="http://schemas.openxmlformats.org/officeDocument/2006/relationships/slide" Target="/ppt/slides/slide1.xml" Id="R52a641b8bf774813" /><Relationship Type="http://schemas.openxmlformats.org/officeDocument/2006/relationships/slide" Target="/ppt/slides/slide2.xml" Id="R92e81c29a17e4fad" /><Relationship Type="http://schemas.openxmlformats.org/officeDocument/2006/relationships/slide" Target="/ppt/slides/slide3.xml" Id="R2f54a5a748274019" /><Relationship Type="http://schemas.openxmlformats.org/officeDocument/2006/relationships/slide" Target="/ppt/slides/slide4.xml" Id="Rc7962ceb8a354a86" /><Relationship Type="http://schemas.openxmlformats.org/officeDocument/2006/relationships/slide" Target="/ppt/slides/slide5.xml" Id="R96ae18eda6514a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74cf1d883147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3c8cd7f3d44aec" /><Relationship Type="http://schemas.openxmlformats.org/officeDocument/2006/relationships/theme" Target="/ppt/slideMasters/theme/theme1.xml" Id="R13e2c9453b2644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3c8cd7f3d44a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a91a83d0e4e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1b5bbfe0ca49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08b7161cc74e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20929e491f40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677be6aec44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HOMELIEN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HOMELIEN AUTO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964 080 607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