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a0e8f82dd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29749ecc540af"/>
  </p:sldMasterIdLst>
  <p:sldIdLst>
    <p:sldId xmlns:r="http://schemas.openxmlformats.org/officeDocument/2006/relationships" id="256" r:id="Raf38b21753b34689"/>
    <p:sldId xmlns:r="http://schemas.openxmlformats.org/officeDocument/2006/relationships" id="257" r:id="R3ece8cdaf0c14918"/>
    <p:sldId xmlns:r="http://schemas.openxmlformats.org/officeDocument/2006/relationships" id="258" r:id="R0ba13da32d1b4569"/>
    <p:sldId xmlns:r="http://schemas.openxmlformats.org/officeDocument/2006/relationships" id="259" r:id="Rcb8c335c50fb4ac5"/>
    <p:sldId xmlns:r="http://schemas.openxmlformats.org/officeDocument/2006/relationships" id="260" r:id="R503295e4e3594726"/>
    <p:sldId xmlns:r="http://schemas.openxmlformats.org/officeDocument/2006/relationships" id="261" r:id="R7114eb1f662d4a50"/>
    <p:sldId xmlns:r="http://schemas.openxmlformats.org/officeDocument/2006/relationships" id="262" r:id="R9075e6491189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29749ecc540af" /><Relationship Type="http://schemas.openxmlformats.org/officeDocument/2006/relationships/slide" Target="/ppt/slides/slide1.xml" Id="Raf38b21753b34689" /><Relationship Type="http://schemas.openxmlformats.org/officeDocument/2006/relationships/slide" Target="/ppt/slides/slide2.xml" Id="R3ece8cdaf0c14918" /><Relationship Type="http://schemas.openxmlformats.org/officeDocument/2006/relationships/slide" Target="/ppt/slides/slide3.xml" Id="R0ba13da32d1b4569" /><Relationship Type="http://schemas.openxmlformats.org/officeDocument/2006/relationships/slide" Target="/ppt/slides/slide4.xml" Id="Rcb8c335c50fb4ac5" /><Relationship Type="http://schemas.openxmlformats.org/officeDocument/2006/relationships/slide" Target="/ppt/slides/slide5.xml" Id="R503295e4e3594726" /><Relationship Type="http://schemas.openxmlformats.org/officeDocument/2006/relationships/slide" Target="/ppt/slides/slide6.xml" Id="R7114eb1f662d4a50" /><Relationship Type="http://schemas.openxmlformats.org/officeDocument/2006/relationships/slide" Target="/ppt/slides/slide7.xml" Id="R9075e6491189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44ca8af9d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229d62b642ab" /><Relationship Type="http://schemas.openxmlformats.org/officeDocument/2006/relationships/theme" Target="/ppt/slideMasters/theme/theme1.xml" Id="R5e71b13db7b5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1229d62b6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297167d6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5ad89035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5c640ab2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1704df2e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7e105f93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9957dcb4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5572cc31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