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b47509d8a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04f7487ae47e2"/>
  </p:sldMasterIdLst>
  <p:sldIdLst>
    <p:sldId xmlns:r="http://schemas.openxmlformats.org/officeDocument/2006/relationships" id="256" r:id="R445e874f1d15403e"/>
    <p:sldId xmlns:r="http://schemas.openxmlformats.org/officeDocument/2006/relationships" id="257" r:id="Rc5e1ee3cb43d466e"/>
    <p:sldId xmlns:r="http://schemas.openxmlformats.org/officeDocument/2006/relationships" id="258" r:id="R36421a6008ea4482"/>
    <p:sldId xmlns:r="http://schemas.openxmlformats.org/officeDocument/2006/relationships" id="259" r:id="R931200978db84a47"/>
    <p:sldId xmlns:r="http://schemas.openxmlformats.org/officeDocument/2006/relationships" id="260" r:id="R40e73e76d0664ad1"/>
    <p:sldId xmlns:r="http://schemas.openxmlformats.org/officeDocument/2006/relationships" id="261" r:id="R8594424fc074498e"/>
    <p:sldId xmlns:r="http://schemas.openxmlformats.org/officeDocument/2006/relationships" id="262" r:id="R27b103d3ca3c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04f7487ae47e2" /><Relationship Type="http://schemas.openxmlformats.org/officeDocument/2006/relationships/slide" Target="/ppt/slides/slide1.xml" Id="R445e874f1d15403e" /><Relationship Type="http://schemas.openxmlformats.org/officeDocument/2006/relationships/slide" Target="/ppt/slides/slide2.xml" Id="Rc5e1ee3cb43d466e" /><Relationship Type="http://schemas.openxmlformats.org/officeDocument/2006/relationships/slide" Target="/ppt/slides/slide3.xml" Id="R36421a6008ea4482" /><Relationship Type="http://schemas.openxmlformats.org/officeDocument/2006/relationships/slide" Target="/ppt/slides/slide4.xml" Id="R931200978db84a47" /><Relationship Type="http://schemas.openxmlformats.org/officeDocument/2006/relationships/slide" Target="/ppt/slides/slide5.xml" Id="R40e73e76d0664ad1" /><Relationship Type="http://schemas.openxmlformats.org/officeDocument/2006/relationships/slide" Target="/ppt/slides/slide6.xml" Id="R8594424fc074498e" /><Relationship Type="http://schemas.openxmlformats.org/officeDocument/2006/relationships/slide" Target="/ppt/slides/slide7.xml" Id="R27b103d3ca3c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b202ae345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d94def57e4087" /><Relationship Type="http://schemas.openxmlformats.org/officeDocument/2006/relationships/theme" Target="/ppt/slideMasters/theme/theme1.xml" Id="R6bde80b1bd27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d94def57e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7580ca7a7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ca9ce58d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0fc1928b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1e950bda4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8c89ec1e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080935a0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aedce05b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2026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964 769 516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