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751bcf3ae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e6209bad843d8"/>
  </p:sldMasterIdLst>
  <p:sldIdLst>
    <p:sldId xmlns:r="http://schemas.openxmlformats.org/officeDocument/2006/relationships" id="256" r:id="R99b8c2124ab847a9"/>
    <p:sldId xmlns:r="http://schemas.openxmlformats.org/officeDocument/2006/relationships" id="257" r:id="R24393d1f914f46ce"/>
    <p:sldId xmlns:r="http://schemas.openxmlformats.org/officeDocument/2006/relationships" id="258" r:id="R492856f69751472b"/>
    <p:sldId xmlns:r="http://schemas.openxmlformats.org/officeDocument/2006/relationships" id="259" r:id="Raec02c47c4da46e9"/>
    <p:sldId xmlns:r="http://schemas.openxmlformats.org/officeDocument/2006/relationships" id="260" r:id="R850ef211c03746e9"/>
    <p:sldId xmlns:r="http://schemas.openxmlformats.org/officeDocument/2006/relationships" id="261" r:id="R5996f409a70d4624"/>
    <p:sldId xmlns:r="http://schemas.openxmlformats.org/officeDocument/2006/relationships" id="262" r:id="Rb234920f0813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e6209bad843d8" /><Relationship Type="http://schemas.openxmlformats.org/officeDocument/2006/relationships/slide" Target="/ppt/slides/slide1.xml" Id="R99b8c2124ab847a9" /><Relationship Type="http://schemas.openxmlformats.org/officeDocument/2006/relationships/slide" Target="/ppt/slides/slide2.xml" Id="R24393d1f914f46ce" /><Relationship Type="http://schemas.openxmlformats.org/officeDocument/2006/relationships/slide" Target="/ppt/slides/slide3.xml" Id="R492856f69751472b" /><Relationship Type="http://schemas.openxmlformats.org/officeDocument/2006/relationships/slide" Target="/ppt/slides/slide4.xml" Id="Raec02c47c4da46e9" /><Relationship Type="http://schemas.openxmlformats.org/officeDocument/2006/relationships/slide" Target="/ppt/slides/slide5.xml" Id="R850ef211c03746e9" /><Relationship Type="http://schemas.openxmlformats.org/officeDocument/2006/relationships/slide" Target="/ppt/slides/slide6.xml" Id="R5996f409a70d4624" /><Relationship Type="http://schemas.openxmlformats.org/officeDocument/2006/relationships/slide" Target="/ppt/slides/slide7.xml" Id="Rb234920f0813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f9fa36dc4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3e60cc514530" /><Relationship Type="http://schemas.openxmlformats.org/officeDocument/2006/relationships/theme" Target="/ppt/slideMasters/theme/theme1.xml" Id="R342b5e746f7f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83e60cc51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a8243b34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a8163509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61e1587f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8e64faa3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d17739fc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33d117df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49ad59ff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