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3b6bc20e924b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becc881f014e9e"/>
  </p:sldMasterIdLst>
  <p:sldIdLst>
    <p:sldId xmlns:r="http://schemas.openxmlformats.org/officeDocument/2006/relationships" id="256" r:id="Rd31feb5d4b1b4846"/>
    <p:sldId xmlns:r="http://schemas.openxmlformats.org/officeDocument/2006/relationships" id="257" r:id="R6a0d1e4636ed4910"/>
    <p:sldId xmlns:r="http://schemas.openxmlformats.org/officeDocument/2006/relationships" id="258" r:id="Rb31ba38b68e74d7b"/>
    <p:sldId xmlns:r="http://schemas.openxmlformats.org/officeDocument/2006/relationships" id="259" r:id="R80aa434932a0480e"/>
    <p:sldId xmlns:r="http://schemas.openxmlformats.org/officeDocument/2006/relationships" id="260" r:id="Re19732e2384c4490"/>
    <p:sldId xmlns:r="http://schemas.openxmlformats.org/officeDocument/2006/relationships" id="261" r:id="R8ca5ce297fb5473f"/>
    <p:sldId xmlns:r="http://schemas.openxmlformats.org/officeDocument/2006/relationships" id="262" r:id="R5e0062a2f76744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becc881f014e9e" /><Relationship Type="http://schemas.openxmlformats.org/officeDocument/2006/relationships/slide" Target="/ppt/slides/slide1.xml" Id="Rd31feb5d4b1b4846" /><Relationship Type="http://schemas.openxmlformats.org/officeDocument/2006/relationships/slide" Target="/ppt/slides/slide2.xml" Id="R6a0d1e4636ed4910" /><Relationship Type="http://schemas.openxmlformats.org/officeDocument/2006/relationships/slide" Target="/ppt/slides/slide3.xml" Id="Rb31ba38b68e74d7b" /><Relationship Type="http://schemas.openxmlformats.org/officeDocument/2006/relationships/slide" Target="/ppt/slides/slide4.xml" Id="R80aa434932a0480e" /><Relationship Type="http://schemas.openxmlformats.org/officeDocument/2006/relationships/slide" Target="/ppt/slides/slide5.xml" Id="Re19732e2384c4490" /><Relationship Type="http://schemas.openxmlformats.org/officeDocument/2006/relationships/slide" Target="/ppt/slides/slide6.xml" Id="R8ca5ce297fb5473f" /><Relationship Type="http://schemas.openxmlformats.org/officeDocument/2006/relationships/slide" Target="/ppt/slides/slide7.xml" Id="R5e0062a2f76744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30eab641ef4d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b8fa4839f42df" /><Relationship Type="http://schemas.openxmlformats.org/officeDocument/2006/relationships/theme" Target="/ppt/slideMasters/theme/theme1.xml" Id="R6b71663ed9c548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0b8fa4839f42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8be4b32914d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b676820ff4c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9658f61584c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33cd18dc446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62a826ff642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19c05073046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8deeb25ee4a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SOLATI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SOLATI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SOLATI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SOLATI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SOLATI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SOLATI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5 490 324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22 039 012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22 039 012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SOLATI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CAMILLA ARNESEN  –  21,6 %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CATHRINE ARNESEN  –  21,6 %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MATHIAS ARNESEN  –  21,6 %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LINN ELISABETH ARNESEN  –  21,6 %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HARALD ARNESEN  –  10,8 %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 ARNESEN  –  1,4 %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SOLATI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Cathrine Arnesen, Absalon Beyers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964 928 045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SOLATI AS</a:t>
            </a:r>
          </a:p>
        </p:txBody>
      </p:sp>
    </p:spTree>
  </p:cSld>
  <p:clrMapOvr>
    <a:masterClrMapping xmlns:a="http://schemas.openxmlformats.org/drawingml/2006/main"/>
  </p:clrMapOvr>
</p:sld>
</file>